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62" r:id="rId4"/>
    <p:sldId id="263" r:id="rId5"/>
    <p:sldId id="268" r:id="rId6"/>
    <p:sldId id="284" r:id="rId7"/>
    <p:sldId id="295" r:id="rId8"/>
    <p:sldId id="293" r:id="rId9"/>
    <p:sldId id="274" r:id="rId10"/>
    <p:sldId id="259" r:id="rId11"/>
    <p:sldId id="280" r:id="rId12"/>
    <p:sldId id="260" r:id="rId13"/>
    <p:sldId id="275" r:id="rId14"/>
    <p:sldId id="258" r:id="rId15"/>
    <p:sldId id="264" r:id="rId16"/>
    <p:sldId id="285" r:id="rId17"/>
    <p:sldId id="272" r:id="rId18"/>
    <p:sldId id="282" r:id="rId19"/>
    <p:sldId id="289" r:id="rId20"/>
    <p:sldId id="265" r:id="rId21"/>
    <p:sldId id="281" r:id="rId22"/>
    <p:sldId id="276" r:id="rId23"/>
    <p:sldId id="288" r:id="rId24"/>
    <p:sldId id="287" r:id="rId25"/>
    <p:sldId id="286" r:id="rId26"/>
    <p:sldId id="294" r:id="rId27"/>
    <p:sldId id="277" r:id="rId28"/>
    <p:sldId id="278" r:id="rId29"/>
    <p:sldId id="283" r:id="rId30"/>
    <p:sldId id="266" r:id="rId31"/>
    <p:sldId id="296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80136" autoAdjust="0"/>
  </p:normalViewPr>
  <p:slideViewPr>
    <p:cSldViewPr snapToGrid="0">
      <p:cViewPr varScale="1">
        <p:scale>
          <a:sx n="70" d="100"/>
          <a:sy n="70" d="100"/>
        </p:scale>
        <p:origin x="33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09BFE0-496A-4EC7-BF72-A6622CF9808A}" type="doc">
      <dgm:prSet loTypeId="urn:microsoft.com/office/officeart/2005/8/layout/list1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B8354375-2D40-455B-B844-65700E5DC560}">
      <dgm:prSet phldrT="[Texte]"/>
      <dgm:spPr/>
      <dgm:t>
        <a:bodyPr/>
        <a:lstStyle/>
        <a:p>
          <a:r>
            <a:rPr lang="fr-CH" i="1" dirty="0"/>
            <a:t>mapping</a:t>
          </a:r>
          <a:r>
            <a:rPr lang="fr-CH" dirty="0"/>
            <a:t> (cartographie)</a:t>
          </a:r>
          <a:endParaRPr lang="fr-FR" dirty="0"/>
        </a:p>
      </dgm:t>
    </dgm:pt>
    <dgm:pt modelId="{72F01CDC-AEF7-40D4-8162-20188BC326AD}" type="parTrans" cxnId="{7794E80C-E8C6-447E-9A06-494E579A8DF5}">
      <dgm:prSet/>
      <dgm:spPr/>
      <dgm:t>
        <a:bodyPr/>
        <a:lstStyle/>
        <a:p>
          <a:endParaRPr lang="fr-FR"/>
        </a:p>
      </dgm:t>
    </dgm:pt>
    <dgm:pt modelId="{90BC41E5-2C5C-4F19-A0C3-BA5D46DE870F}" type="sibTrans" cxnId="{7794E80C-E8C6-447E-9A06-494E579A8DF5}">
      <dgm:prSet/>
      <dgm:spPr/>
      <dgm:t>
        <a:bodyPr/>
        <a:lstStyle/>
        <a:p>
          <a:endParaRPr lang="fr-FR"/>
        </a:p>
      </dgm:t>
    </dgm:pt>
    <dgm:pt modelId="{00E14D5A-ECD3-4594-9269-C35C157B0B8F}">
      <dgm:prSet phldrT="[Texte]"/>
      <dgm:spPr/>
      <dgm:t>
        <a:bodyPr/>
        <a:lstStyle/>
        <a:p>
          <a:r>
            <a:rPr lang="fr-CH" dirty="0"/>
            <a:t>Génération de nuage de points nommé «carte locale» ou «local </a:t>
          </a:r>
          <a:r>
            <a:rPr lang="fr-CH" dirty="0" err="1"/>
            <a:t>Maps</a:t>
          </a:r>
          <a:r>
            <a:rPr lang="fr-CH" dirty="0"/>
            <a:t>» </a:t>
          </a:r>
          <a:endParaRPr lang="fr-FR" dirty="0"/>
        </a:p>
      </dgm:t>
    </dgm:pt>
    <dgm:pt modelId="{5BC7B877-6F79-449D-8E42-2CF8C4C1E20F}" type="parTrans" cxnId="{37441FB7-87F5-4EB8-91AE-2FAFADB20467}">
      <dgm:prSet/>
      <dgm:spPr/>
      <dgm:t>
        <a:bodyPr/>
        <a:lstStyle/>
        <a:p>
          <a:endParaRPr lang="fr-FR"/>
        </a:p>
      </dgm:t>
    </dgm:pt>
    <dgm:pt modelId="{0F91596F-71C3-4F04-848A-92A5C15F4852}" type="sibTrans" cxnId="{37441FB7-87F5-4EB8-91AE-2FAFADB20467}">
      <dgm:prSet/>
      <dgm:spPr/>
      <dgm:t>
        <a:bodyPr/>
        <a:lstStyle/>
        <a:p>
          <a:endParaRPr lang="fr-FR"/>
        </a:p>
      </dgm:t>
    </dgm:pt>
    <dgm:pt modelId="{74D02165-AC93-4BBA-BD6A-D559AABDFE10}">
      <dgm:prSet phldrT="[Texte]"/>
      <dgm:spPr/>
      <dgm:t>
        <a:bodyPr/>
        <a:lstStyle/>
        <a:p>
          <a:r>
            <a:rPr lang="fr-CH" i="1" dirty="0"/>
            <a:t>traking</a:t>
          </a:r>
          <a:r>
            <a:rPr lang="fr-CH" dirty="0"/>
            <a:t> (surveillance)</a:t>
          </a:r>
          <a:endParaRPr lang="fr-FR" dirty="0"/>
        </a:p>
      </dgm:t>
    </dgm:pt>
    <dgm:pt modelId="{D471B6AE-76B1-41E2-9FD0-A98DF06CAA17}" type="parTrans" cxnId="{7CBFE307-F862-48EA-B1EC-136F4061D2A6}">
      <dgm:prSet/>
      <dgm:spPr/>
      <dgm:t>
        <a:bodyPr/>
        <a:lstStyle/>
        <a:p>
          <a:endParaRPr lang="fr-FR"/>
        </a:p>
      </dgm:t>
    </dgm:pt>
    <dgm:pt modelId="{EB38C8E0-E177-4CB8-B141-230A8ADB8359}" type="sibTrans" cxnId="{7CBFE307-F862-48EA-B1EC-136F4061D2A6}">
      <dgm:prSet/>
      <dgm:spPr/>
      <dgm:t>
        <a:bodyPr/>
        <a:lstStyle/>
        <a:p>
          <a:endParaRPr lang="fr-FR"/>
        </a:p>
      </dgm:t>
    </dgm:pt>
    <dgm:pt modelId="{AE13EA98-48AE-426B-8700-3A93A3382C6F}">
      <dgm:prSet phldrT="[Texte]"/>
      <dgm:spPr/>
      <dgm:t>
        <a:bodyPr/>
        <a:lstStyle/>
        <a:p>
          <a:r>
            <a:rPr lang="fr-CH" dirty="0"/>
            <a:t>Vérification en temps réel des changements de l’environnement</a:t>
          </a:r>
          <a:endParaRPr lang="fr-FR" dirty="0"/>
        </a:p>
      </dgm:t>
    </dgm:pt>
    <dgm:pt modelId="{EFFFE403-4E2E-4ADB-8ED0-07CE319223FE}" type="parTrans" cxnId="{794F5CFD-FAB2-4BE4-BAFC-FFDFCC966695}">
      <dgm:prSet/>
      <dgm:spPr/>
      <dgm:t>
        <a:bodyPr/>
        <a:lstStyle/>
        <a:p>
          <a:endParaRPr lang="fr-FR"/>
        </a:p>
      </dgm:t>
    </dgm:pt>
    <dgm:pt modelId="{CB07ECD6-25AE-478D-B52F-1BCEAFAB45EA}" type="sibTrans" cxnId="{794F5CFD-FAB2-4BE4-BAFC-FFDFCC966695}">
      <dgm:prSet/>
      <dgm:spPr/>
      <dgm:t>
        <a:bodyPr/>
        <a:lstStyle/>
        <a:p>
          <a:endParaRPr lang="fr-FR"/>
        </a:p>
      </dgm:t>
    </dgm:pt>
    <dgm:pt modelId="{9F064A40-F4A8-493D-B4B5-5845F9C9903C}" type="pres">
      <dgm:prSet presAssocID="{DB09BFE0-496A-4EC7-BF72-A6622CF9808A}" presName="linear" presStyleCnt="0">
        <dgm:presLayoutVars>
          <dgm:dir/>
          <dgm:animLvl val="lvl"/>
          <dgm:resizeHandles val="exact"/>
        </dgm:presLayoutVars>
      </dgm:prSet>
      <dgm:spPr/>
    </dgm:pt>
    <dgm:pt modelId="{F3BDFDDE-3F46-406D-B35A-C1C7283E7D10}" type="pres">
      <dgm:prSet presAssocID="{B8354375-2D40-455B-B844-65700E5DC560}" presName="parentLin" presStyleCnt="0"/>
      <dgm:spPr/>
    </dgm:pt>
    <dgm:pt modelId="{295B829D-AA5C-49BE-BA70-4F5482E1091F}" type="pres">
      <dgm:prSet presAssocID="{B8354375-2D40-455B-B844-65700E5DC560}" presName="parentLeftMargin" presStyleLbl="node1" presStyleIdx="0" presStyleCnt="2"/>
      <dgm:spPr/>
    </dgm:pt>
    <dgm:pt modelId="{0C32159C-DEFF-47C1-AE55-F5D3B0D028ED}" type="pres">
      <dgm:prSet presAssocID="{B8354375-2D40-455B-B844-65700E5DC56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22728E-2956-488B-A808-E27383CA59AC}" type="pres">
      <dgm:prSet presAssocID="{B8354375-2D40-455B-B844-65700E5DC560}" presName="negativeSpace" presStyleCnt="0"/>
      <dgm:spPr/>
    </dgm:pt>
    <dgm:pt modelId="{BF2AA38D-82BB-4E0D-BE9E-50CB60E96C51}" type="pres">
      <dgm:prSet presAssocID="{B8354375-2D40-455B-B844-65700E5DC560}" presName="childText" presStyleLbl="conFgAcc1" presStyleIdx="0" presStyleCnt="2">
        <dgm:presLayoutVars>
          <dgm:bulletEnabled val="1"/>
        </dgm:presLayoutVars>
      </dgm:prSet>
      <dgm:spPr/>
    </dgm:pt>
    <dgm:pt modelId="{2E9A4D94-B584-4FD3-A9FE-B483A71D433D}" type="pres">
      <dgm:prSet presAssocID="{90BC41E5-2C5C-4F19-A0C3-BA5D46DE870F}" presName="spaceBetweenRectangles" presStyleCnt="0"/>
      <dgm:spPr/>
    </dgm:pt>
    <dgm:pt modelId="{6F85634C-5BA2-44DB-A4E0-CEA3F0DA7246}" type="pres">
      <dgm:prSet presAssocID="{74D02165-AC93-4BBA-BD6A-D559AABDFE10}" presName="parentLin" presStyleCnt="0"/>
      <dgm:spPr/>
    </dgm:pt>
    <dgm:pt modelId="{044BCD5E-4D2A-46B1-AF9B-9D601F5D8B88}" type="pres">
      <dgm:prSet presAssocID="{74D02165-AC93-4BBA-BD6A-D559AABDFE10}" presName="parentLeftMargin" presStyleLbl="node1" presStyleIdx="0" presStyleCnt="2"/>
      <dgm:spPr/>
    </dgm:pt>
    <dgm:pt modelId="{75AAB798-621B-4F45-9BB3-2D2D172EE4F9}" type="pres">
      <dgm:prSet presAssocID="{74D02165-AC93-4BBA-BD6A-D559AABDFE1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7188F84-441F-4175-B136-FD3FACFD50AC}" type="pres">
      <dgm:prSet presAssocID="{74D02165-AC93-4BBA-BD6A-D559AABDFE10}" presName="negativeSpace" presStyleCnt="0"/>
      <dgm:spPr/>
    </dgm:pt>
    <dgm:pt modelId="{C458D17C-77C2-4897-8344-6650A3C1F64A}" type="pres">
      <dgm:prSet presAssocID="{74D02165-AC93-4BBA-BD6A-D559AABDFE10}" presName="childText" presStyleLbl="conFgAcc1" presStyleIdx="1" presStyleCnt="2" custLinFactNeighborX="-6610" custLinFactNeighborY="-1810">
        <dgm:presLayoutVars>
          <dgm:bulletEnabled val="1"/>
        </dgm:presLayoutVars>
      </dgm:prSet>
      <dgm:spPr/>
    </dgm:pt>
  </dgm:ptLst>
  <dgm:cxnLst>
    <dgm:cxn modelId="{B6860700-7E04-478E-95CA-CA85E014D681}" type="presOf" srcId="{B8354375-2D40-455B-B844-65700E5DC560}" destId="{0C32159C-DEFF-47C1-AE55-F5D3B0D028ED}" srcOrd="1" destOrd="0" presId="urn:microsoft.com/office/officeart/2005/8/layout/list1"/>
    <dgm:cxn modelId="{9DCB0206-0F8F-4E59-96C0-A3928F87A781}" type="presOf" srcId="{00E14D5A-ECD3-4594-9269-C35C157B0B8F}" destId="{BF2AA38D-82BB-4E0D-BE9E-50CB60E96C51}" srcOrd="0" destOrd="0" presId="urn:microsoft.com/office/officeart/2005/8/layout/list1"/>
    <dgm:cxn modelId="{7CBFE307-F862-48EA-B1EC-136F4061D2A6}" srcId="{DB09BFE0-496A-4EC7-BF72-A6622CF9808A}" destId="{74D02165-AC93-4BBA-BD6A-D559AABDFE10}" srcOrd="1" destOrd="0" parTransId="{D471B6AE-76B1-41E2-9FD0-A98DF06CAA17}" sibTransId="{EB38C8E0-E177-4CB8-B141-230A8ADB8359}"/>
    <dgm:cxn modelId="{A99CBB08-2411-40DB-9DD9-9A7E0242EA20}" type="presOf" srcId="{AE13EA98-48AE-426B-8700-3A93A3382C6F}" destId="{C458D17C-77C2-4897-8344-6650A3C1F64A}" srcOrd="0" destOrd="0" presId="urn:microsoft.com/office/officeart/2005/8/layout/list1"/>
    <dgm:cxn modelId="{4901390A-657D-4429-A6A5-94F479A47EBD}" type="presOf" srcId="{74D02165-AC93-4BBA-BD6A-D559AABDFE10}" destId="{75AAB798-621B-4F45-9BB3-2D2D172EE4F9}" srcOrd="1" destOrd="0" presId="urn:microsoft.com/office/officeart/2005/8/layout/list1"/>
    <dgm:cxn modelId="{7794E80C-E8C6-447E-9A06-494E579A8DF5}" srcId="{DB09BFE0-496A-4EC7-BF72-A6622CF9808A}" destId="{B8354375-2D40-455B-B844-65700E5DC560}" srcOrd="0" destOrd="0" parTransId="{72F01CDC-AEF7-40D4-8162-20188BC326AD}" sibTransId="{90BC41E5-2C5C-4F19-A0C3-BA5D46DE870F}"/>
    <dgm:cxn modelId="{D5935772-84D3-4128-AF78-0573F10A93AC}" type="presOf" srcId="{DB09BFE0-496A-4EC7-BF72-A6622CF9808A}" destId="{9F064A40-F4A8-493D-B4B5-5845F9C9903C}" srcOrd="0" destOrd="0" presId="urn:microsoft.com/office/officeart/2005/8/layout/list1"/>
    <dgm:cxn modelId="{A38715A0-474E-44C8-9135-BE286B2A6BF0}" type="presOf" srcId="{74D02165-AC93-4BBA-BD6A-D559AABDFE10}" destId="{044BCD5E-4D2A-46B1-AF9B-9D601F5D8B88}" srcOrd="0" destOrd="0" presId="urn:microsoft.com/office/officeart/2005/8/layout/list1"/>
    <dgm:cxn modelId="{37441FB7-87F5-4EB8-91AE-2FAFADB20467}" srcId="{B8354375-2D40-455B-B844-65700E5DC560}" destId="{00E14D5A-ECD3-4594-9269-C35C157B0B8F}" srcOrd="0" destOrd="0" parTransId="{5BC7B877-6F79-449D-8E42-2CF8C4C1E20F}" sibTransId="{0F91596F-71C3-4F04-848A-92A5C15F4852}"/>
    <dgm:cxn modelId="{F1D863BA-B26A-4D26-8675-0D5E0C18A656}" type="presOf" srcId="{B8354375-2D40-455B-B844-65700E5DC560}" destId="{295B829D-AA5C-49BE-BA70-4F5482E1091F}" srcOrd="0" destOrd="0" presId="urn:microsoft.com/office/officeart/2005/8/layout/list1"/>
    <dgm:cxn modelId="{794F5CFD-FAB2-4BE4-BAFC-FFDFCC966695}" srcId="{74D02165-AC93-4BBA-BD6A-D559AABDFE10}" destId="{AE13EA98-48AE-426B-8700-3A93A3382C6F}" srcOrd="0" destOrd="0" parTransId="{EFFFE403-4E2E-4ADB-8ED0-07CE319223FE}" sibTransId="{CB07ECD6-25AE-478D-B52F-1BCEAFAB45EA}"/>
    <dgm:cxn modelId="{0098E522-A2B0-45B0-A1F1-2DBBD20A91BA}" type="presParOf" srcId="{9F064A40-F4A8-493D-B4B5-5845F9C9903C}" destId="{F3BDFDDE-3F46-406D-B35A-C1C7283E7D10}" srcOrd="0" destOrd="0" presId="urn:microsoft.com/office/officeart/2005/8/layout/list1"/>
    <dgm:cxn modelId="{8FC51882-47D4-436B-A2B7-1B03D1BDBED2}" type="presParOf" srcId="{F3BDFDDE-3F46-406D-B35A-C1C7283E7D10}" destId="{295B829D-AA5C-49BE-BA70-4F5482E1091F}" srcOrd="0" destOrd="0" presId="urn:microsoft.com/office/officeart/2005/8/layout/list1"/>
    <dgm:cxn modelId="{24CF9187-08A8-40BB-9803-1B76E3470591}" type="presParOf" srcId="{F3BDFDDE-3F46-406D-B35A-C1C7283E7D10}" destId="{0C32159C-DEFF-47C1-AE55-F5D3B0D028ED}" srcOrd="1" destOrd="0" presId="urn:microsoft.com/office/officeart/2005/8/layout/list1"/>
    <dgm:cxn modelId="{F4DE6C41-79BF-4ABB-B3FC-F2A58228FE59}" type="presParOf" srcId="{9F064A40-F4A8-493D-B4B5-5845F9C9903C}" destId="{2222728E-2956-488B-A808-E27383CA59AC}" srcOrd="1" destOrd="0" presId="urn:microsoft.com/office/officeart/2005/8/layout/list1"/>
    <dgm:cxn modelId="{54029E2A-8A65-420C-991A-5227E510A4D1}" type="presParOf" srcId="{9F064A40-F4A8-493D-B4B5-5845F9C9903C}" destId="{BF2AA38D-82BB-4E0D-BE9E-50CB60E96C51}" srcOrd="2" destOrd="0" presId="urn:microsoft.com/office/officeart/2005/8/layout/list1"/>
    <dgm:cxn modelId="{2717F2AD-8663-4E67-B6B3-452FBDB86104}" type="presParOf" srcId="{9F064A40-F4A8-493D-B4B5-5845F9C9903C}" destId="{2E9A4D94-B584-4FD3-A9FE-B483A71D433D}" srcOrd="3" destOrd="0" presId="urn:microsoft.com/office/officeart/2005/8/layout/list1"/>
    <dgm:cxn modelId="{10D80DC0-B133-4114-9797-55A165DA1517}" type="presParOf" srcId="{9F064A40-F4A8-493D-B4B5-5845F9C9903C}" destId="{6F85634C-5BA2-44DB-A4E0-CEA3F0DA7246}" srcOrd="4" destOrd="0" presId="urn:microsoft.com/office/officeart/2005/8/layout/list1"/>
    <dgm:cxn modelId="{71BCF15E-2D67-4B59-BF6C-2AE89622C1C0}" type="presParOf" srcId="{6F85634C-5BA2-44DB-A4E0-CEA3F0DA7246}" destId="{044BCD5E-4D2A-46B1-AF9B-9D601F5D8B88}" srcOrd="0" destOrd="0" presId="urn:microsoft.com/office/officeart/2005/8/layout/list1"/>
    <dgm:cxn modelId="{D6EF8E98-9C11-4E34-AE41-A24CAD183531}" type="presParOf" srcId="{6F85634C-5BA2-44DB-A4E0-CEA3F0DA7246}" destId="{75AAB798-621B-4F45-9BB3-2D2D172EE4F9}" srcOrd="1" destOrd="0" presId="urn:microsoft.com/office/officeart/2005/8/layout/list1"/>
    <dgm:cxn modelId="{E537F6F3-2660-4D0C-9ED0-DF7DE90EEA96}" type="presParOf" srcId="{9F064A40-F4A8-493D-B4B5-5845F9C9903C}" destId="{67188F84-441F-4175-B136-FD3FACFD50AC}" srcOrd="5" destOrd="0" presId="urn:microsoft.com/office/officeart/2005/8/layout/list1"/>
    <dgm:cxn modelId="{D0BBE0A9-CC42-4579-8660-D7C1CE50A2D5}" type="presParOf" srcId="{9F064A40-F4A8-493D-B4B5-5845F9C9903C}" destId="{C458D17C-77C2-4897-8344-6650A3C1F64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F8E191-5D80-4CAE-AA72-FADB645CD7A6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C810C9-B00F-4CD7-A659-70CFB304F622}">
      <dgm:prSet/>
      <dgm:spPr/>
      <dgm:t>
        <a:bodyPr/>
        <a:lstStyle/>
        <a:p>
          <a:r>
            <a:rPr lang="fr-CH" dirty="0"/>
            <a:t>Comparatif des systèmes scanner laser portables</a:t>
          </a:r>
          <a:endParaRPr lang="en-US" dirty="0"/>
        </a:p>
      </dgm:t>
    </dgm:pt>
    <dgm:pt modelId="{FF762D68-4F21-4A06-B341-4783BF2E2D98}" type="parTrans" cxnId="{4D0718EC-3E36-46CE-B6F8-43535F438C75}">
      <dgm:prSet/>
      <dgm:spPr/>
      <dgm:t>
        <a:bodyPr/>
        <a:lstStyle/>
        <a:p>
          <a:endParaRPr lang="en-US"/>
        </a:p>
      </dgm:t>
    </dgm:pt>
    <dgm:pt modelId="{2661E55D-ED2F-4D21-A08F-624A50BC92B6}" type="sibTrans" cxnId="{4D0718EC-3E36-46CE-B6F8-43535F438C75}">
      <dgm:prSet/>
      <dgm:spPr/>
      <dgm:t>
        <a:bodyPr/>
        <a:lstStyle/>
        <a:p>
          <a:endParaRPr lang="en-US"/>
        </a:p>
      </dgm:t>
    </dgm:pt>
    <dgm:pt modelId="{9FF19147-898C-4403-84BF-4C2106A54DA8}">
      <dgm:prSet/>
      <dgm:spPr/>
      <dgm:t>
        <a:bodyPr/>
        <a:lstStyle/>
        <a:p>
          <a:r>
            <a:rPr lang="fr-CH" dirty="0"/>
            <a:t>Tests du système à l’intérieur d’un bâtiment </a:t>
          </a:r>
          <a:endParaRPr lang="en-US" dirty="0"/>
        </a:p>
      </dgm:t>
    </dgm:pt>
    <dgm:pt modelId="{7BB2AC2B-570C-42D2-B14F-A189BF2CD2D0}" type="parTrans" cxnId="{5F92B2B3-1619-40D2-B29F-EFD37A0C975E}">
      <dgm:prSet/>
      <dgm:spPr/>
      <dgm:t>
        <a:bodyPr/>
        <a:lstStyle/>
        <a:p>
          <a:endParaRPr lang="en-US"/>
        </a:p>
      </dgm:t>
    </dgm:pt>
    <dgm:pt modelId="{B4AD33FE-0091-44A2-A607-B1F4F5AB1EF1}" type="sibTrans" cxnId="{5F92B2B3-1619-40D2-B29F-EFD37A0C975E}">
      <dgm:prSet/>
      <dgm:spPr/>
      <dgm:t>
        <a:bodyPr/>
        <a:lstStyle/>
        <a:p>
          <a:endParaRPr lang="en-US"/>
        </a:p>
      </dgm:t>
    </dgm:pt>
    <dgm:pt modelId="{E29DEE83-AA43-4DA6-8EF1-5A6C33E2D576}">
      <dgm:prSet/>
      <dgm:spPr/>
      <dgm:t>
        <a:bodyPr/>
        <a:lstStyle/>
        <a:p>
          <a:r>
            <a:rPr lang="fr-CH" dirty="0"/>
            <a:t>Test du système à l’extérieur </a:t>
          </a:r>
          <a:endParaRPr lang="en-US" dirty="0"/>
        </a:p>
      </dgm:t>
    </dgm:pt>
    <dgm:pt modelId="{3C7A87EE-D010-4124-982D-944B190C4445}" type="parTrans" cxnId="{B171C480-15C7-422F-B427-3A32A00E44E4}">
      <dgm:prSet/>
      <dgm:spPr/>
      <dgm:t>
        <a:bodyPr/>
        <a:lstStyle/>
        <a:p>
          <a:endParaRPr lang="en-US"/>
        </a:p>
      </dgm:t>
    </dgm:pt>
    <dgm:pt modelId="{F0EF4851-1402-478C-8BB5-03B67EC4C405}" type="sibTrans" cxnId="{B171C480-15C7-422F-B427-3A32A00E44E4}">
      <dgm:prSet/>
      <dgm:spPr/>
      <dgm:t>
        <a:bodyPr/>
        <a:lstStyle/>
        <a:p>
          <a:endParaRPr lang="en-US"/>
        </a:p>
      </dgm:t>
    </dgm:pt>
    <dgm:pt modelId="{975F4F64-BBF5-4CF1-96E1-83BC07D05B57}">
      <dgm:prSet/>
      <dgm:spPr/>
      <dgm:t>
        <a:bodyPr/>
        <a:lstStyle/>
        <a:p>
          <a:r>
            <a:rPr lang="fr-CH" dirty="0"/>
            <a:t>Tests avec le système monté sur un véhicule</a:t>
          </a:r>
          <a:endParaRPr lang="en-US" dirty="0"/>
        </a:p>
      </dgm:t>
    </dgm:pt>
    <dgm:pt modelId="{1A6503BB-F5EF-4989-B674-6508A0369868}" type="parTrans" cxnId="{BBCF741B-9E29-4C60-91A1-C555ECE9F3B6}">
      <dgm:prSet/>
      <dgm:spPr/>
      <dgm:t>
        <a:bodyPr/>
        <a:lstStyle/>
        <a:p>
          <a:endParaRPr lang="en-US"/>
        </a:p>
      </dgm:t>
    </dgm:pt>
    <dgm:pt modelId="{C79DEB45-2942-481F-9DE2-C2A667246B08}" type="sibTrans" cxnId="{BBCF741B-9E29-4C60-91A1-C555ECE9F3B6}">
      <dgm:prSet/>
      <dgm:spPr/>
      <dgm:t>
        <a:bodyPr/>
        <a:lstStyle/>
        <a:p>
          <a:endParaRPr lang="en-US"/>
        </a:p>
      </dgm:t>
    </dgm:pt>
    <dgm:pt modelId="{7EF3EA90-8586-4D99-9409-5493006B66BC}">
      <dgm:prSet/>
      <dgm:spPr/>
      <dgm:t>
        <a:bodyPr/>
        <a:lstStyle/>
        <a:p>
          <a:r>
            <a:rPr lang="fr-FR" dirty="0"/>
            <a:t>Précision relative, absolue et dérive</a:t>
          </a:r>
        </a:p>
      </dgm:t>
    </dgm:pt>
    <dgm:pt modelId="{038FD1EF-311D-47EC-9EF5-AD1307A5F305}" type="parTrans" cxnId="{9657F958-B7FC-40F1-8B68-3033DE428E69}">
      <dgm:prSet/>
      <dgm:spPr/>
      <dgm:t>
        <a:bodyPr/>
        <a:lstStyle/>
        <a:p>
          <a:endParaRPr lang="fr-FR"/>
        </a:p>
      </dgm:t>
    </dgm:pt>
    <dgm:pt modelId="{2F6E6737-F832-4F4C-9291-1543A3BEED1D}" type="sibTrans" cxnId="{9657F958-B7FC-40F1-8B68-3033DE428E69}">
      <dgm:prSet/>
      <dgm:spPr/>
      <dgm:t>
        <a:bodyPr/>
        <a:lstStyle/>
        <a:p>
          <a:endParaRPr lang="fr-FR"/>
        </a:p>
      </dgm:t>
    </dgm:pt>
    <dgm:pt modelId="{B74758CD-98A3-4F9E-94A8-5EF42AD6CF27}">
      <dgm:prSet/>
      <dgm:spPr/>
      <dgm:t>
        <a:bodyPr/>
        <a:lstStyle/>
        <a:p>
          <a:r>
            <a:rPr lang="fr-FR" dirty="0"/>
            <a:t>Points positive et négative du Heron AC-1 par rapport au système existant sur le marché</a:t>
          </a:r>
        </a:p>
      </dgm:t>
    </dgm:pt>
    <dgm:pt modelId="{79B0033F-9D55-47B0-A0C8-46C9680DFFBF}" type="parTrans" cxnId="{59B54AA4-62B4-41EA-8E35-DAC5AA620F1C}">
      <dgm:prSet/>
      <dgm:spPr/>
      <dgm:t>
        <a:bodyPr/>
        <a:lstStyle/>
        <a:p>
          <a:endParaRPr lang="fr-FR"/>
        </a:p>
      </dgm:t>
    </dgm:pt>
    <dgm:pt modelId="{524CBEFD-07EB-4851-8AFB-8C0851B3C79C}" type="sibTrans" cxnId="{59B54AA4-62B4-41EA-8E35-DAC5AA620F1C}">
      <dgm:prSet/>
      <dgm:spPr/>
      <dgm:t>
        <a:bodyPr/>
        <a:lstStyle/>
        <a:p>
          <a:endParaRPr lang="fr-FR"/>
        </a:p>
      </dgm:t>
    </dgm:pt>
    <dgm:pt modelId="{FD39F8B5-8657-4305-9F35-21D927378BA9}">
      <dgm:prSet/>
      <dgm:spPr/>
      <dgm:t>
        <a:bodyPr/>
        <a:lstStyle/>
        <a:p>
          <a:r>
            <a:rPr lang="fr-FR" dirty="0"/>
            <a:t>Endroit qui fonctionne, parcours optimal et dérive</a:t>
          </a:r>
        </a:p>
      </dgm:t>
    </dgm:pt>
    <dgm:pt modelId="{3BD93A1C-430E-43BA-BED7-6050941D228B}" type="parTrans" cxnId="{F3CA503E-AB52-411B-8692-DD669369E1BF}">
      <dgm:prSet/>
      <dgm:spPr/>
      <dgm:t>
        <a:bodyPr/>
        <a:lstStyle/>
        <a:p>
          <a:endParaRPr lang="fr-FR"/>
        </a:p>
      </dgm:t>
    </dgm:pt>
    <dgm:pt modelId="{DA764D43-78C3-419E-A990-E1BCA5F885F0}" type="sibTrans" cxnId="{F3CA503E-AB52-411B-8692-DD669369E1BF}">
      <dgm:prSet/>
      <dgm:spPr/>
      <dgm:t>
        <a:bodyPr/>
        <a:lstStyle/>
        <a:p>
          <a:endParaRPr lang="fr-FR"/>
        </a:p>
      </dgm:t>
    </dgm:pt>
    <dgm:pt modelId="{60CC2386-39FA-4763-ACAA-E38E759F70C5}">
      <dgm:prSet/>
      <dgm:spPr/>
      <dgm:t>
        <a:bodyPr/>
        <a:lstStyle/>
        <a:p>
          <a:r>
            <a:rPr lang="fr-FR" dirty="0"/>
            <a:t>Précision subjective du système</a:t>
          </a:r>
        </a:p>
      </dgm:t>
    </dgm:pt>
    <dgm:pt modelId="{534113EF-88C9-45E1-A55F-0995ECBE8E15}" type="parTrans" cxnId="{7ACB150A-0ABA-4331-8BB5-F22A1D8C9C37}">
      <dgm:prSet/>
      <dgm:spPr/>
      <dgm:t>
        <a:bodyPr/>
        <a:lstStyle/>
        <a:p>
          <a:endParaRPr lang="fr-FR"/>
        </a:p>
      </dgm:t>
    </dgm:pt>
    <dgm:pt modelId="{4BDB00D5-58C0-4B10-BBAB-E1AB98F7FF7E}" type="sibTrans" cxnId="{7ACB150A-0ABA-4331-8BB5-F22A1D8C9C37}">
      <dgm:prSet/>
      <dgm:spPr/>
      <dgm:t>
        <a:bodyPr/>
        <a:lstStyle/>
        <a:p>
          <a:endParaRPr lang="fr-FR"/>
        </a:p>
      </dgm:t>
    </dgm:pt>
    <dgm:pt modelId="{169B9B0F-15BD-4636-86FF-80B21DE298C5}" type="pres">
      <dgm:prSet presAssocID="{3BF8E191-5D80-4CAE-AA72-FADB645CD7A6}" presName="Name0" presStyleCnt="0">
        <dgm:presLayoutVars>
          <dgm:dir/>
          <dgm:animLvl val="lvl"/>
          <dgm:resizeHandles val="exact"/>
        </dgm:presLayoutVars>
      </dgm:prSet>
      <dgm:spPr/>
    </dgm:pt>
    <dgm:pt modelId="{0788642B-DB7E-400E-B62A-4AD49654425B}" type="pres">
      <dgm:prSet presAssocID="{C6C810C9-B00F-4CD7-A659-70CFB304F622}" presName="linNode" presStyleCnt="0"/>
      <dgm:spPr/>
    </dgm:pt>
    <dgm:pt modelId="{E47A0258-EF37-4B91-8970-0A9C67EC97D4}" type="pres">
      <dgm:prSet presAssocID="{C6C810C9-B00F-4CD7-A659-70CFB304F622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CDDB16AB-4101-47FE-991A-D88C3387B5CA}" type="pres">
      <dgm:prSet presAssocID="{C6C810C9-B00F-4CD7-A659-70CFB304F622}" presName="descendantText" presStyleLbl="alignAccFollowNode1" presStyleIdx="0" presStyleCnt="4">
        <dgm:presLayoutVars>
          <dgm:bulletEnabled/>
        </dgm:presLayoutVars>
      </dgm:prSet>
      <dgm:spPr/>
    </dgm:pt>
    <dgm:pt modelId="{A1AE8350-4C3D-400F-87E3-27008892B478}" type="pres">
      <dgm:prSet presAssocID="{2661E55D-ED2F-4D21-A08F-624A50BC92B6}" presName="sp" presStyleCnt="0"/>
      <dgm:spPr/>
    </dgm:pt>
    <dgm:pt modelId="{398113ED-C8AA-496B-8800-7DA94A5F660C}" type="pres">
      <dgm:prSet presAssocID="{9FF19147-898C-4403-84BF-4C2106A54DA8}" presName="linNode" presStyleCnt="0"/>
      <dgm:spPr/>
    </dgm:pt>
    <dgm:pt modelId="{E9F47C4D-B40B-4CCD-9D58-894840B025C9}" type="pres">
      <dgm:prSet presAssocID="{9FF19147-898C-4403-84BF-4C2106A54DA8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4E701FAE-0842-46AB-A137-FDD5BAFC3907}" type="pres">
      <dgm:prSet presAssocID="{9FF19147-898C-4403-84BF-4C2106A54DA8}" presName="descendantText" presStyleLbl="alignAccFollowNode1" presStyleIdx="1" presStyleCnt="4">
        <dgm:presLayoutVars>
          <dgm:bulletEnabled/>
        </dgm:presLayoutVars>
      </dgm:prSet>
      <dgm:spPr/>
    </dgm:pt>
    <dgm:pt modelId="{1027179D-CA62-44CD-8B5D-D225980F97C7}" type="pres">
      <dgm:prSet presAssocID="{B4AD33FE-0091-44A2-A607-B1F4F5AB1EF1}" presName="sp" presStyleCnt="0"/>
      <dgm:spPr/>
    </dgm:pt>
    <dgm:pt modelId="{878AF160-3809-419F-B1A5-C6B15D0AD22D}" type="pres">
      <dgm:prSet presAssocID="{E29DEE83-AA43-4DA6-8EF1-5A6C33E2D576}" presName="linNode" presStyleCnt="0"/>
      <dgm:spPr/>
    </dgm:pt>
    <dgm:pt modelId="{68931BC5-0243-492A-B8A9-8CCDDE9BA889}" type="pres">
      <dgm:prSet presAssocID="{E29DEE83-AA43-4DA6-8EF1-5A6C33E2D576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1973E7A3-C105-45A9-9093-69E3BA886445}" type="pres">
      <dgm:prSet presAssocID="{E29DEE83-AA43-4DA6-8EF1-5A6C33E2D576}" presName="descendantText" presStyleLbl="alignAccFollowNode1" presStyleIdx="2" presStyleCnt="4">
        <dgm:presLayoutVars>
          <dgm:bulletEnabled/>
        </dgm:presLayoutVars>
      </dgm:prSet>
      <dgm:spPr/>
    </dgm:pt>
    <dgm:pt modelId="{9FB7DED6-0EC1-4AA4-8775-9EA822B2A87B}" type="pres">
      <dgm:prSet presAssocID="{F0EF4851-1402-478C-8BB5-03B67EC4C405}" presName="sp" presStyleCnt="0"/>
      <dgm:spPr/>
    </dgm:pt>
    <dgm:pt modelId="{B7D4B455-EE02-43C9-BA3C-A43083F68ADC}" type="pres">
      <dgm:prSet presAssocID="{975F4F64-BBF5-4CF1-96E1-83BC07D05B57}" presName="linNode" presStyleCnt="0"/>
      <dgm:spPr/>
    </dgm:pt>
    <dgm:pt modelId="{A4E6832E-ADBB-4049-8ACC-406C10E6B7AE}" type="pres">
      <dgm:prSet presAssocID="{975F4F64-BBF5-4CF1-96E1-83BC07D05B57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A6078C08-8FC5-40CE-AC5C-C8CC80C9D54F}" type="pres">
      <dgm:prSet presAssocID="{975F4F64-BBF5-4CF1-96E1-83BC07D05B57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7ACB150A-0ABA-4331-8BB5-F22A1D8C9C37}" srcId="{975F4F64-BBF5-4CF1-96E1-83BC07D05B57}" destId="{60CC2386-39FA-4763-ACAA-E38E759F70C5}" srcOrd="0" destOrd="0" parTransId="{534113EF-88C9-45E1-A55F-0995ECBE8E15}" sibTransId="{4BDB00D5-58C0-4B10-BBAB-E1AB98F7FF7E}"/>
    <dgm:cxn modelId="{BBCF741B-9E29-4C60-91A1-C555ECE9F3B6}" srcId="{3BF8E191-5D80-4CAE-AA72-FADB645CD7A6}" destId="{975F4F64-BBF5-4CF1-96E1-83BC07D05B57}" srcOrd="3" destOrd="0" parTransId="{1A6503BB-F5EF-4989-B674-6508A0369868}" sibTransId="{C79DEB45-2942-481F-9DE2-C2A667246B08}"/>
    <dgm:cxn modelId="{F3CA503E-AB52-411B-8692-DD669369E1BF}" srcId="{E29DEE83-AA43-4DA6-8EF1-5A6C33E2D576}" destId="{FD39F8B5-8657-4305-9F35-21D927378BA9}" srcOrd="0" destOrd="0" parTransId="{3BD93A1C-430E-43BA-BED7-6050941D228B}" sibTransId="{DA764D43-78C3-419E-A990-E1BCA5F885F0}"/>
    <dgm:cxn modelId="{10072D3F-9B7C-43DA-8236-74F47FB40A75}" type="presOf" srcId="{3BF8E191-5D80-4CAE-AA72-FADB645CD7A6}" destId="{169B9B0F-15BD-4636-86FF-80B21DE298C5}" srcOrd="0" destOrd="0" presId="urn:microsoft.com/office/officeart/2016/7/layout/VerticalSolidActionList"/>
    <dgm:cxn modelId="{09663548-8A07-445B-8325-694E6038691F}" type="presOf" srcId="{FD39F8B5-8657-4305-9F35-21D927378BA9}" destId="{1973E7A3-C105-45A9-9093-69E3BA886445}" srcOrd="0" destOrd="0" presId="urn:microsoft.com/office/officeart/2016/7/layout/VerticalSolidActionList"/>
    <dgm:cxn modelId="{EACF0352-8F5E-434C-A368-B7BB896F03AC}" type="presOf" srcId="{E29DEE83-AA43-4DA6-8EF1-5A6C33E2D576}" destId="{68931BC5-0243-492A-B8A9-8CCDDE9BA889}" srcOrd="0" destOrd="0" presId="urn:microsoft.com/office/officeart/2016/7/layout/VerticalSolidActionList"/>
    <dgm:cxn modelId="{9657F958-B7FC-40F1-8B68-3033DE428E69}" srcId="{9FF19147-898C-4403-84BF-4C2106A54DA8}" destId="{7EF3EA90-8586-4D99-9409-5493006B66BC}" srcOrd="0" destOrd="0" parTransId="{038FD1EF-311D-47EC-9EF5-AD1307A5F305}" sibTransId="{2F6E6737-F832-4F4C-9291-1543A3BEED1D}"/>
    <dgm:cxn modelId="{B171C480-15C7-422F-B427-3A32A00E44E4}" srcId="{3BF8E191-5D80-4CAE-AA72-FADB645CD7A6}" destId="{E29DEE83-AA43-4DA6-8EF1-5A6C33E2D576}" srcOrd="2" destOrd="0" parTransId="{3C7A87EE-D010-4124-982D-944B190C4445}" sibTransId="{F0EF4851-1402-478C-8BB5-03B67EC4C405}"/>
    <dgm:cxn modelId="{D6B5618A-93B6-4A69-ADDB-7C13EA93DF4D}" type="presOf" srcId="{975F4F64-BBF5-4CF1-96E1-83BC07D05B57}" destId="{A4E6832E-ADBB-4049-8ACC-406C10E6B7AE}" srcOrd="0" destOrd="0" presId="urn:microsoft.com/office/officeart/2016/7/layout/VerticalSolidActionList"/>
    <dgm:cxn modelId="{1F922E9B-9469-4DD4-AEAC-DD7CB7703119}" type="presOf" srcId="{9FF19147-898C-4403-84BF-4C2106A54DA8}" destId="{E9F47C4D-B40B-4CCD-9D58-894840B025C9}" srcOrd="0" destOrd="0" presId="urn:microsoft.com/office/officeart/2016/7/layout/VerticalSolidActionList"/>
    <dgm:cxn modelId="{F02ABC9E-7253-47FD-AF90-E2B3DFA893D1}" type="presOf" srcId="{B74758CD-98A3-4F9E-94A8-5EF42AD6CF27}" destId="{CDDB16AB-4101-47FE-991A-D88C3387B5CA}" srcOrd="0" destOrd="0" presId="urn:microsoft.com/office/officeart/2016/7/layout/VerticalSolidActionList"/>
    <dgm:cxn modelId="{59B54AA4-62B4-41EA-8E35-DAC5AA620F1C}" srcId="{C6C810C9-B00F-4CD7-A659-70CFB304F622}" destId="{B74758CD-98A3-4F9E-94A8-5EF42AD6CF27}" srcOrd="0" destOrd="0" parTransId="{79B0033F-9D55-47B0-A0C8-46C9680DFFBF}" sibTransId="{524CBEFD-07EB-4851-8AFB-8C0851B3C79C}"/>
    <dgm:cxn modelId="{5F92B2B3-1619-40D2-B29F-EFD37A0C975E}" srcId="{3BF8E191-5D80-4CAE-AA72-FADB645CD7A6}" destId="{9FF19147-898C-4403-84BF-4C2106A54DA8}" srcOrd="1" destOrd="0" parTransId="{7BB2AC2B-570C-42D2-B14F-A189BF2CD2D0}" sibTransId="{B4AD33FE-0091-44A2-A607-B1F4F5AB1EF1}"/>
    <dgm:cxn modelId="{642DD0B6-6230-4230-B40A-B003AAB1A38D}" type="presOf" srcId="{C6C810C9-B00F-4CD7-A659-70CFB304F622}" destId="{E47A0258-EF37-4B91-8970-0A9C67EC97D4}" srcOrd="0" destOrd="0" presId="urn:microsoft.com/office/officeart/2016/7/layout/VerticalSolidActionList"/>
    <dgm:cxn modelId="{809605C2-3DB5-4A4E-B82B-1F66F97D92ED}" type="presOf" srcId="{7EF3EA90-8586-4D99-9409-5493006B66BC}" destId="{4E701FAE-0842-46AB-A137-FDD5BAFC3907}" srcOrd="0" destOrd="0" presId="urn:microsoft.com/office/officeart/2016/7/layout/VerticalSolidActionList"/>
    <dgm:cxn modelId="{4D0718EC-3E36-46CE-B6F8-43535F438C75}" srcId="{3BF8E191-5D80-4CAE-AA72-FADB645CD7A6}" destId="{C6C810C9-B00F-4CD7-A659-70CFB304F622}" srcOrd="0" destOrd="0" parTransId="{FF762D68-4F21-4A06-B341-4783BF2E2D98}" sibTransId="{2661E55D-ED2F-4D21-A08F-624A50BC92B6}"/>
    <dgm:cxn modelId="{D815A3F1-9D16-4018-BA3B-0B139FE1554E}" type="presOf" srcId="{60CC2386-39FA-4763-ACAA-E38E759F70C5}" destId="{A6078C08-8FC5-40CE-AC5C-C8CC80C9D54F}" srcOrd="0" destOrd="0" presId="urn:microsoft.com/office/officeart/2016/7/layout/VerticalSolidActionList"/>
    <dgm:cxn modelId="{FD795D7B-24F2-49EF-8D6E-19646DE93DF0}" type="presParOf" srcId="{169B9B0F-15BD-4636-86FF-80B21DE298C5}" destId="{0788642B-DB7E-400E-B62A-4AD49654425B}" srcOrd="0" destOrd="0" presId="urn:microsoft.com/office/officeart/2016/7/layout/VerticalSolidActionList"/>
    <dgm:cxn modelId="{9F469F0F-6758-4732-8313-3958F057D521}" type="presParOf" srcId="{0788642B-DB7E-400E-B62A-4AD49654425B}" destId="{E47A0258-EF37-4B91-8970-0A9C67EC97D4}" srcOrd="0" destOrd="0" presId="urn:microsoft.com/office/officeart/2016/7/layout/VerticalSolidActionList"/>
    <dgm:cxn modelId="{2A9FAB74-148F-4ACB-A0DA-A7574D077F88}" type="presParOf" srcId="{0788642B-DB7E-400E-B62A-4AD49654425B}" destId="{CDDB16AB-4101-47FE-991A-D88C3387B5CA}" srcOrd="1" destOrd="0" presId="urn:microsoft.com/office/officeart/2016/7/layout/VerticalSolidActionList"/>
    <dgm:cxn modelId="{365CADE4-4F2F-4F1F-8990-798E188A9FEC}" type="presParOf" srcId="{169B9B0F-15BD-4636-86FF-80B21DE298C5}" destId="{A1AE8350-4C3D-400F-87E3-27008892B478}" srcOrd="1" destOrd="0" presId="urn:microsoft.com/office/officeart/2016/7/layout/VerticalSolidActionList"/>
    <dgm:cxn modelId="{23E6CF5B-BEE5-4119-80CF-CD6A6B065B44}" type="presParOf" srcId="{169B9B0F-15BD-4636-86FF-80B21DE298C5}" destId="{398113ED-C8AA-496B-8800-7DA94A5F660C}" srcOrd="2" destOrd="0" presId="urn:microsoft.com/office/officeart/2016/7/layout/VerticalSolidActionList"/>
    <dgm:cxn modelId="{AC6C0675-1AE2-46A1-8C5B-7E5CA646C03F}" type="presParOf" srcId="{398113ED-C8AA-496B-8800-7DA94A5F660C}" destId="{E9F47C4D-B40B-4CCD-9D58-894840B025C9}" srcOrd="0" destOrd="0" presId="urn:microsoft.com/office/officeart/2016/7/layout/VerticalSolidActionList"/>
    <dgm:cxn modelId="{7DB449CA-454F-4D3C-A9E1-A08A58833875}" type="presParOf" srcId="{398113ED-C8AA-496B-8800-7DA94A5F660C}" destId="{4E701FAE-0842-46AB-A137-FDD5BAFC3907}" srcOrd="1" destOrd="0" presId="urn:microsoft.com/office/officeart/2016/7/layout/VerticalSolidActionList"/>
    <dgm:cxn modelId="{AC600241-51B0-4CF6-B70D-F42F6C52862C}" type="presParOf" srcId="{169B9B0F-15BD-4636-86FF-80B21DE298C5}" destId="{1027179D-CA62-44CD-8B5D-D225980F97C7}" srcOrd="3" destOrd="0" presId="urn:microsoft.com/office/officeart/2016/7/layout/VerticalSolidActionList"/>
    <dgm:cxn modelId="{00C5D853-9C3D-4778-8995-5EA837DAC240}" type="presParOf" srcId="{169B9B0F-15BD-4636-86FF-80B21DE298C5}" destId="{878AF160-3809-419F-B1A5-C6B15D0AD22D}" srcOrd="4" destOrd="0" presId="urn:microsoft.com/office/officeart/2016/7/layout/VerticalSolidActionList"/>
    <dgm:cxn modelId="{0D14F29B-AE55-4B87-8CDA-5D7DAF19579C}" type="presParOf" srcId="{878AF160-3809-419F-B1A5-C6B15D0AD22D}" destId="{68931BC5-0243-492A-B8A9-8CCDDE9BA889}" srcOrd="0" destOrd="0" presId="urn:microsoft.com/office/officeart/2016/7/layout/VerticalSolidActionList"/>
    <dgm:cxn modelId="{CFF74BD0-7869-48C8-9D85-73831C713D67}" type="presParOf" srcId="{878AF160-3809-419F-B1A5-C6B15D0AD22D}" destId="{1973E7A3-C105-45A9-9093-69E3BA886445}" srcOrd="1" destOrd="0" presId="urn:microsoft.com/office/officeart/2016/7/layout/VerticalSolidActionList"/>
    <dgm:cxn modelId="{B8B689FD-420D-4A9A-B649-B6AD0E14B924}" type="presParOf" srcId="{169B9B0F-15BD-4636-86FF-80B21DE298C5}" destId="{9FB7DED6-0EC1-4AA4-8775-9EA822B2A87B}" srcOrd="5" destOrd="0" presId="urn:microsoft.com/office/officeart/2016/7/layout/VerticalSolidActionList"/>
    <dgm:cxn modelId="{0618DF32-ECC1-4733-9C02-063842B18333}" type="presParOf" srcId="{169B9B0F-15BD-4636-86FF-80B21DE298C5}" destId="{B7D4B455-EE02-43C9-BA3C-A43083F68ADC}" srcOrd="6" destOrd="0" presId="urn:microsoft.com/office/officeart/2016/7/layout/VerticalSolidActionList"/>
    <dgm:cxn modelId="{3F2CAA9A-3E99-4AC8-AF4F-82CD42E8F505}" type="presParOf" srcId="{B7D4B455-EE02-43C9-BA3C-A43083F68ADC}" destId="{A4E6832E-ADBB-4049-8ACC-406C10E6B7AE}" srcOrd="0" destOrd="0" presId="urn:microsoft.com/office/officeart/2016/7/layout/VerticalSolidActionList"/>
    <dgm:cxn modelId="{E89180FA-2071-4BEA-A37A-87CDE46E3AC4}" type="presParOf" srcId="{B7D4B455-EE02-43C9-BA3C-A43083F68ADC}" destId="{A6078C08-8FC5-40CE-AC5C-C8CC80C9D54F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011737-3192-42DC-B3BE-B7AF3CFD645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32FCC02-4CC5-4243-9E84-8E761BBC6996}">
      <dgm:prSet/>
      <dgm:spPr/>
      <dgm:t>
        <a:bodyPr/>
        <a:lstStyle/>
        <a:p>
          <a:r>
            <a:rPr lang="fr-CH" dirty="0"/>
            <a:t>La détection de cylindres de diamètres différents</a:t>
          </a:r>
          <a:endParaRPr lang="en-US" dirty="0"/>
        </a:p>
      </dgm:t>
    </dgm:pt>
    <dgm:pt modelId="{C46D1E4B-0964-48A0-8E48-4CF1880B0014}" type="parTrans" cxnId="{C39B1C42-CA4F-4D89-A599-1EA67DC474BE}">
      <dgm:prSet/>
      <dgm:spPr/>
      <dgm:t>
        <a:bodyPr/>
        <a:lstStyle/>
        <a:p>
          <a:endParaRPr lang="en-US"/>
        </a:p>
      </dgm:t>
    </dgm:pt>
    <dgm:pt modelId="{85C5C915-B16D-4DAD-B66A-363D149711DF}" type="sibTrans" cxnId="{C39B1C42-CA4F-4D89-A599-1EA67DC474B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73E2FCE-3396-4627-BC2D-62D5C76C299E}">
      <dgm:prSet/>
      <dgm:spPr/>
      <dgm:t>
        <a:bodyPr/>
        <a:lstStyle/>
        <a:p>
          <a:r>
            <a:rPr lang="fr-CH" dirty="0"/>
            <a:t>La détection de sphères et de distances relatives</a:t>
          </a:r>
          <a:endParaRPr lang="en-US" dirty="0"/>
        </a:p>
      </dgm:t>
    </dgm:pt>
    <dgm:pt modelId="{DC5DDB7F-B350-4D9B-8519-292E94094470}" type="parTrans" cxnId="{C9CF2C0F-9B75-4B3E-BFF8-8BEF21583A5C}">
      <dgm:prSet/>
      <dgm:spPr/>
      <dgm:t>
        <a:bodyPr/>
        <a:lstStyle/>
        <a:p>
          <a:endParaRPr lang="en-US"/>
        </a:p>
      </dgm:t>
    </dgm:pt>
    <dgm:pt modelId="{7B53C213-D3A4-432E-9F49-5A3E41E03A13}" type="sibTrans" cxnId="{C9CF2C0F-9B75-4B3E-BFF8-8BEF21583A5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F694B22-83CA-48B5-8AED-C5B1B69B130E}">
      <dgm:prSet/>
      <dgm:spPr/>
      <dgm:t>
        <a:bodyPr/>
        <a:lstStyle/>
        <a:p>
          <a:r>
            <a:rPr lang="fr-CH" dirty="0"/>
            <a:t>La </a:t>
          </a:r>
          <a:r>
            <a:rPr lang="fr-CH" dirty="0" err="1"/>
            <a:t>planéarité</a:t>
          </a:r>
          <a:r>
            <a:rPr lang="fr-CH" dirty="0"/>
            <a:t> d’une surface</a:t>
          </a:r>
          <a:endParaRPr lang="en-US" dirty="0"/>
        </a:p>
      </dgm:t>
    </dgm:pt>
    <dgm:pt modelId="{6F81AD2F-FB07-446A-B2B2-B2443589A83C}" type="parTrans" cxnId="{15310F9A-A36F-4E4B-BCBE-E14FC71043AE}">
      <dgm:prSet/>
      <dgm:spPr/>
      <dgm:t>
        <a:bodyPr/>
        <a:lstStyle/>
        <a:p>
          <a:endParaRPr lang="en-US"/>
        </a:p>
      </dgm:t>
    </dgm:pt>
    <dgm:pt modelId="{D4E8C8FF-7C73-4F32-82D5-AFD823EEAEFA}" type="sibTrans" cxnId="{15310F9A-A36F-4E4B-BCBE-E14FC71043A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70B6ECA-7C76-463D-B9FD-002C34E02F8A}" type="pres">
      <dgm:prSet presAssocID="{04011737-3192-42DC-B3BE-B7AF3CFD645A}" presName="Name0" presStyleCnt="0">
        <dgm:presLayoutVars>
          <dgm:animLvl val="lvl"/>
          <dgm:resizeHandles val="exact"/>
        </dgm:presLayoutVars>
      </dgm:prSet>
      <dgm:spPr/>
    </dgm:pt>
    <dgm:pt modelId="{1B1BEF22-FB55-4C94-A2E6-72680901F6C9}" type="pres">
      <dgm:prSet presAssocID="{932FCC02-4CC5-4243-9E84-8E761BBC6996}" presName="compositeNode" presStyleCnt="0">
        <dgm:presLayoutVars>
          <dgm:bulletEnabled val="1"/>
        </dgm:presLayoutVars>
      </dgm:prSet>
      <dgm:spPr/>
    </dgm:pt>
    <dgm:pt modelId="{7EC71049-C28D-4481-B3EB-19FE0AC9297C}" type="pres">
      <dgm:prSet presAssocID="{932FCC02-4CC5-4243-9E84-8E761BBC6996}" presName="bgRect" presStyleLbl="bgAccFollowNode1" presStyleIdx="0" presStyleCnt="3"/>
      <dgm:spPr/>
    </dgm:pt>
    <dgm:pt modelId="{C8B5D5B7-B314-479B-A346-CCB5F6A8EB9D}" type="pres">
      <dgm:prSet presAssocID="{85C5C915-B16D-4DAD-B66A-363D149711DF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4E6AA28-98DD-4319-9CC5-C8AE4DF57D54}" type="pres">
      <dgm:prSet presAssocID="{932FCC02-4CC5-4243-9E84-8E761BBC6996}" presName="bottomLine" presStyleLbl="alignNode1" presStyleIdx="1" presStyleCnt="6">
        <dgm:presLayoutVars/>
      </dgm:prSet>
      <dgm:spPr/>
    </dgm:pt>
    <dgm:pt modelId="{EB002C8E-4523-4E97-8681-45ED5167B272}" type="pres">
      <dgm:prSet presAssocID="{932FCC02-4CC5-4243-9E84-8E761BBC6996}" presName="nodeText" presStyleLbl="bgAccFollowNode1" presStyleIdx="0" presStyleCnt="3">
        <dgm:presLayoutVars>
          <dgm:bulletEnabled val="1"/>
        </dgm:presLayoutVars>
      </dgm:prSet>
      <dgm:spPr/>
    </dgm:pt>
    <dgm:pt modelId="{6A6728FF-A7FC-4B77-B55B-1BC8FB0EFE4A}" type="pres">
      <dgm:prSet presAssocID="{85C5C915-B16D-4DAD-B66A-363D149711DF}" presName="sibTrans" presStyleCnt="0"/>
      <dgm:spPr/>
    </dgm:pt>
    <dgm:pt modelId="{7D8A79A5-E360-4F78-B2E0-BACBCC084529}" type="pres">
      <dgm:prSet presAssocID="{073E2FCE-3396-4627-BC2D-62D5C76C299E}" presName="compositeNode" presStyleCnt="0">
        <dgm:presLayoutVars>
          <dgm:bulletEnabled val="1"/>
        </dgm:presLayoutVars>
      </dgm:prSet>
      <dgm:spPr/>
    </dgm:pt>
    <dgm:pt modelId="{D4DAB2D1-B8BF-43E8-9275-C743C54E37B7}" type="pres">
      <dgm:prSet presAssocID="{073E2FCE-3396-4627-BC2D-62D5C76C299E}" presName="bgRect" presStyleLbl="bgAccFollowNode1" presStyleIdx="1" presStyleCnt="3"/>
      <dgm:spPr/>
    </dgm:pt>
    <dgm:pt modelId="{19AD7C61-1EA4-4732-9EFF-7FAB0914497F}" type="pres">
      <dgm:prSet presAssocID="{7B53C213-D3A4-432E-9F49-5A3E41E03A1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956FDA4-277E-42F2-9AB6-C34AE28F790D}" type="pres">
      <dgm:prSet presAssocID="{073E2FCE-3396-4627-BC2D-62D5C76C299E}" presName="bottomLine" presStyleLbl="alignNode1" presStyleIdx="3" presStyleCnt="6">
        <dgm:presLayoutVars/>
      </dgm:prSet>
      <dgm:spPr/>
    </dgm:pt>
    <dgm:pt modelId="{E4DCB6BC-644C-4A79-9CAE-02C3C33F94A1}" type="pres">
      <dgm:prSet presAssocID="{073E2FCE-3396-4627-BC2D-62D5C76C299E}" presName="nodeText" presStyleLbl="bgAccFollowNode1" presStyleIdx="1" presStyleCnt="3">
        <dgm:presLayoutVars>
          <dgm:bulletEnabled val="1"/>
        </dgm:presLayoutVars>
      </dgm:prSet>
      <dgm:spPr/>
    </dgm:pt>
    <dgm:pt modelId="{7A74DDFB-56B3-43D4-A613-B665C1FBBD3A}" type="pres">
      <dgm:prSet presAssocID="{7B53C213-D3A4-432E-9F49-5A3E41E03A13}" presName="sibTrans" presStyleCnt="0"/>
      <dgm:spPr/>
    </dgm:pt>
    <dgm:pt modelId="{E6F317E4-BD20-484F-8F52-0F06316AAB05}" type="pres">
      <dgm:prSet presAssocID="{7F694B22-83CA-48B5-8AED-C5B1B69B130E}" presName="compositeNode" presStyleCnt="0">
        <dgm:presLayoutVars>
          <dgm:bulletEnabled val="1"/>
        </dgm:presLayoutVars>
      </dgm:prSet>
      <dgm:spPr/>
    </dgm:pt>
    <dgm:pt modelId="{C6CFCC80-13D6-472F-BD15-ECF570927D1C}" type="pres">
      <dgm:prSet presAssocID="{7F694B22-83CA-48B5-8AED-C5B1B69B130E}" presName="bgRect" presStyleLbl="bgAccFollowNode1" presStyleIdx="2" presStyleCnt="3"/>
      <dgm:spPr/>
    </dgm:pt>
    <dgm:pt modelId="{C2F9AFDB-AFC7-4A66-941C-9FCAF1F0BE96}" type="pres">
      <dgm:prSet presAssocID="{D4E8C8FF-7C73-4F32-82D5-AFD823EEAEFA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DA6B44D1-C5EF-4B81-98B6-7C7ABD3B72E4}" type="pres">
      <dgm:prSet presAssocID="{7F694B22-83CA-48B5-8AED-C5B1B69B130E}" presName="bottomLine" presStyleLbl="alignNode1" presStyleIdx="5" presStyleCnt="6">
        <dgm:presLayoutVars/>
      </dgm:prSet>
      <dgm:spPr/>
    </dgm:pt>
    <dgm:pt modelId="{367AB34E-8A54-4269-95D3-C65423B74DBF}" type="pres">
      <dgm:prSet presAssocID="{7F694B22-83CA-48B5-8AED-C5B1B69B130E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02F1603-4E5E-4A11-B40B-425FD4AC16BF}" type="presOf" srcId="{073E2FCE-3396-4627-BC2D-62D5C76C299E}" destId="{E4DCB6BC-644C-4A79-9CAE-02C3C33F94A1}" srcOrd="1" destOrd="0" presId="urn:microsoft.com/office/officeart/2016/7/layout/BasicLinearProcessNumbered"/>
    <dgm:cxn modelId="{E69A1A08-FD66-4588-BEF6-A3A94E398BEE}" type="presOf" srcId="{7F694B22-83CA-48B5-8AED-C5B1B69B130E}" destId="{C6CFCC80-13D6-472F-BD15-ECF570927D1C}" srcOrd="0" destOrd="0" presId="urn:microsoft.com/office/officeart/2016/7/layout/BasicLinearProcessNumbered"/>
    <dgm:cxn modelId="{C9CF2C0F-9B75-4B3E-BFF8-8BEF21583A5C}" srcId="{04011737-3192-42DC-B3BE-B7AF3CFD645A}" destId="{073E2FCE-3396-4627-BC2D-62D5C76C299E}" srcOrd="1" destOrd="0" parTransId="{DC5DDB7F-B350-4D9B-8519-292E94094470}" sibTransId="{7B53C213-D3A4-432E-9F49-5A3E41E03A13}"/>
    <dgm:cxn modelId="{92D0BC10-D4D9-498B-B448-48D9C7C4E788}" type="presOf" srcId="{85C5C915-B16D-4DAD-B66A-363D149711DF}" destId="{C8B5D5B7-B314-479B-A346-CCB5F6A8EB9D}" srcOrd="0" destOrd="0" presId="urn:microsoft.com/office/officeart/2016/7/layout/BasicLinearProcessNumbered"/>
    <dgm:cxn modelId="{9721062B-32FC-4258-B628-DD3B8E1F4D0C}" type="presOf" srcId="{932FCC02-4CC5-4243-9E84-8E761BBC6996}" destId="{EB002C8E-4523-4E97-8681-45ED5167B272}" srcOrd="1" destOrd="0" presId="urn:microsoft.com/office/officeart/2016/7/layout/BasicLinearProcessNumbered"/>
    <dgm:cxn modelId="{4F775635-0B91-488D-9D5D-7BEF8CCAD1EA}" type="presOf" srcId="{7B53C213-D3A4-432E-9F49-5A3E41E03A13}" destId="{19AD7C61-1EA4-4732-9EFF-7FAB0914497F}" srcOrd="0" destOrd="0" presId="urn:microsoft.com/office/officeart/2016/7/layout/BasicLinearProcessNumbered"/>
    <dgm:cxn modelId="{C39B1C42-CA4F-4D89-A599-1EA67DC474BE}" srcId="{04011737-3192-42DC-B3BE-B7AF3CFD645A}" destId="{932FCC02-4CC5-4243-9E84-8E761BBC6996}" srcOrd="0" destOrd="0" parTransId="{C46D1E4B-0964-48A0-8E48-4CF1880B0014}" sibTransId="{85C5C915-B16D-4DAD-B66A-363D149711DF}"/>
    <dgm:cxn modelId="{3403D671-46A0-43D4-B121-5C50C7A5B870}" type="presOf" srcId="{7F694B22-83CA-48B5-8AED-C5B1B69B130E}" destId="{367AB34E-8A54-4269-95D3-C65423B74DBF}" srcOrd="1" destOrd="0" presId="urn:microsoft.com/office/officeart/2016/7/layout/BasicLinearProcessNumbered"/>
    <dgm:cxn modelId="{47A05096-6BD0-4975-93B7-459361D0D1C1}" type="presOf" srcId="{073E2FCE-3396-4627-BC2D-62D5C76C299E}" destId="{D4DAB2D1-B8BF-43E8-9275-C743C54E37B7}" srcOrd="0" destOrd="0" presId="urn:microsoft.com/office/officeart/2016/7/layout/BasicLinearProcessNumbered"/>
    <dgm:cxn modelId="{6C2C3F99-524C-4A4C-8700-0BFB8530A05A}" type="presOf" srcId="{04011737-3192-42DC-B3BE-B7AF3CFD645A}" destId="{B70B6ECA-7C76-463D-B9FD-002C34E02F8A}" srcOrd="0" destOrd="0" presId="urn:microsoft.com/office/officeart/2016/7/layout/BasicLinearProcessNumbered"/>
    <dgm:cxn modelId="{15310F9A-A36F-4E4B-BCBE-E14FC71043AE}" srcId="{04011737-3192-42DC-B3BE-B7AF3CFD645A}" destId="{7F694B22-83CA-48B5-8AED-C5B1B69B130E}" srcOrd="2" destOrd="0" parTransId="{6F81AD2F-FB07-446A-B2B2-B2443589A83C}" sibTransId="{D4E8C8FF-7C73-4F32-82D5-AFD823EEAEFA}"/>
    <dgm:cxn modelId="{C1322F9E-83F7-4A38-ADA4-1623F3ACCC27}" type="presOf" srcId="{932FCC02-4CC5-4243-9E84-8E761BBC6996}" destId="{7EC71049-C28D-4481-B3EB-19FE0AC9297C}" srcOrd="0" destOrd="0" presId="urn:microsoft.com/office/officeart/2016/7/layout/BasicLinearProcessNumbered"/>
    <dgm:cxn modelId="{1F7FA7B5-2834-4B76-8697-255397A37FD2}" type="presOf" srcId="{D4E8C8FF-7C73-4F32-82D5-AFD823EEAEFA}" destId="{C2F9AFDB-AFC7-4A66-941C-9FCAF1F0BE96}" srcOrd="0" destOrd="0" presId="urn:microsoft.com/office/officeart/2016/7/layout/BasicLinearProcessNumbered"/>
    <dgm:cxn modelId="{E585277A-18EA-44FD-86DF-EC2659A1B93D}" type="presParOf" srcId="{B70B6ECA-7C76-463D-B9FD-002C34E02F8A}" destId="{1B1BEF22-FB55-4C94-A2E6-72680901F6C9}" srcOrd="0" destOrd="0" presId="urn:microsoft.com/office/officeart/2016/7/layout/BasicLinearProcessNumbered"/>
    <dgm:cxn modelId="{23E89DAA-079C-4D50-AFB2-33222258F4DC}" type="presParOf" srcId="{1B1BEF22-FB55-4C94-A2E6-72680901F6C9}" destId="{7EC71049-C28D-4481-B3EB-19FE0AC9297C}" srcOrd="0" destOrd="0" presId="urn:microsoft.com/office/officeart/2016/7/layout/BasicLinearProcessNumbered"/>
    <dgm:cxn modelId="{4FA97A28-223B-4F90-976A-6CF6A948C872}" type="presParOf" srcId="{1B1BEF22-FB55-4C94-A2E6-72680901F6C9}" destId="{C8B5D5B7-B314-479B-A346-CCB5F6A8EB9D}" srcOrd="1" destOrd="0" presId="urn:microsoft.com/office/officeart/2016/7/layout/BasicLinearProcessNumbered"/>
    <dgm:cxn modelId="{7E28ADB3-97C5-4650-AD37-62A84792BC72}" type="presParOf" srcId="{1B1BEF22-FB55-4C94-A2E6-72680901F6C9}" destId="{C4E6AA28-98DD-4319-9CC5-C8AE4DF57D54}" srcOrd="2" destOrd="0" presId="urn:microsoft.com/office/officeart/2016/7/layout/BasicLinearProcessNumbered"/>
    <dgm:cxn modelId="{391B67BA-C3EA-4567-88F8-98B0D009C76E}" type="presParOf" srcId="{1B1BEF22-FB55-4C94-A2E6-72680901F6C9}" destId="{EB002C8E-4523-4E97-8681-45ED5167B272}" srcOrd="3" destOrd="0" presId="urn:microsoft.com/office/officeart/2016/7/layout/BasicLinearProcessNumbered"/>
    <dgm:cxn modelId="{96386876-C93F-46FD-9D0D-BAABCEE93E71}" type="presParOf" srcId="{B70B6ECA-7C76-463D-B9FD-002C34E02F8A}" destId="{6A6728FF-A7FC-4B77-B55B-1BC8FB0EFE4A}" srcOrd="1" destOrd="0" presId="urn:microsoft.com/office/officeart/2016/7/layout/BasicLinearProcessNumbered"/>
    <dgm:cxn modelId="{0192A25C-143A-4CBC-AC33-C93B46D1D5F8}" type="presParOf" srcId="{B70B6ECA-7C76-463D-B9FD-002C34E02F8A}" destId="{7D8A79A5-E360-4F78-B2E0-BACBCC084529}" srcOrd="2" destOrd="0" presId="urn:microsoft.com/office/officeart/2016/7/layout/BasicLinearProcessNumbered"/>
    <dgm:cxn modelId="{2F994BE3-B2D7-423F-A20F-C76CB44248E2}" type="presParOf" srcId="{7D8A79A5-E360-4F78-B2E0-BACBCC084529}" destId="{D4DAB2D1-B8BF-43E8-9275-C743C54E37B7}" srcOrd="0" destOrd="0" presId="urn:microsoft.com/office/officeart/2016/7/layout/BasicLinearProcessNumbered"/>
    <dgm:cxn modelId="{09590A38-8FBA-42A9-8B19-2FEB0E140FB4}" type="presParOf" srcId="{7D8A79A5-E360-4F78-B2E0-BACBCC084529}" destId="{19AD7C61-1EA4-4732-9EFF-7FAB0914497F}" srcOrd="1" destOrd="0" presId="urn:microsoft.com/office/officeart/2016/7/layout/BasicLinearProcessNumbered"/>
    <dgm:cxn modelId="{683C7F0B-2B93-45A0-8362-2A4761F329AF}" type="presParOf" srcId="{7D8A79A5-E360-4F78-B2E0-BACBCC084529}" destId="{E956FDA4-277E-42F2-9AB6-C34AE28F790D}" srcOrd="2" destOrd="0" presId="urn:microsoft.com/office/officeart/2016/7/layout/BasicLinearProcessNumbered"/>
    <dgm:cxn modelId="{2BE3E89F-710B-4FFD-976F-8DADECE3A5A7}" type="presParOf" srcId="{7D8A79A5-E360-4F78-B2E0-BACBCC084529}" destId="{E4DCB6BC-644C-4A79-9CAE-02C3C33F94A1}" srcOrd="3" destOrd="0" presId="urn:microsoft.com/office/officeart/2016/7/layout/BasicLinearProcessNumbered"/>
    <dgm:cxn modelId="{8F97EDE5-9B90-4C28-AC3F-49900FABD1FC}" type="presParOf" srcId="{B70B6ECA-7C76-463D-B9FD-002C34E02F8A}" destId="{7A74DDFB-56B3-43D4-A613-B665C1FBBD3A}" srcOrd="3" destOrd="0" presId="urn:microsoft.com/office/officeart/2016/7/layout/BasicLinearProcessNumbered"/>
    <dgm:cxn modelId="{321E6C9E-A087-49BE-B056-C4FCF3405513}" type="presParOf" srcId="{B70B6ECA-7C76-463D-B9FD-002C34E02F8A}" destId="{E6F317E4-BD20-484F-8F52-0F06316AAB05}" srcOrd="4" destOrd="0" presId="urn:microsoft.com/office/officeart/2016/7/layout/BasicLinearProcessNumbered"/>
    <dgm:cxn modelId="{DB52F602-CBC1-412C-996C-2719DB96FBE6}" type="presParOf" srcId="{E6F317E4-BD20-484F-8F52-0F06316AAB05}" destId="{C6CFCC80-13D6-472F-BD15-ECF570927D1C}" srcOrd="0" destOrd="0" presId="urn:microsoft.com/office/officeart/2016/7/layout/BasicLinearProcessNumbered"/>
    <dgm:cxn modelId="{EB9330AF-3473-40C9-96A2-118669D8A5C8}" type="presParOf" srcId="{E6F317E4-BD20-484F-8F52-0F06316AAB05}" destId="{C2F9AFDB-AFC7-4A66-941C-9FCAF1F0BE96}" srcOrd="1" destOrd="0" presId="urn:microsoft.com/office/officeart/2016/7/layout/BasicLinearProcessNumbered"/>
    <dgm:cxn modelId="{FD7AEF86-DD71-4055-B1A9-B7766D033530}" type="presParOf" srcId="{E6F317E4-BD20-484F-8F52-0F06316AAB05}" destId="{DA6B44D1-C5EF-4B81-98B6-7C7ABD3B72E4}" srcOrd="2" destOrd="0" presId="urn:microsoft.com/office/officeart/2016/7/layout/BasicLinearProcessNumbered"/>
    <dgm:cxn modelId="{AAC9B15F-663A-43C9-882F-BBABD2FCF7C6}" type="presParOf" srcId="{E6F317E4-BD20-484F-8F52-0F06316AAB05}" destId="{367AB34E-8A54-4269-95D3-C65423B74DB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C18633-78DE-4C89-869D-8C911F722A02}" type="doc">
      <dgm:prSet loTypeId="urn:microsoft.com/office/officeart/2005/8/layout/hierarchy1" loCatId="Inbo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D3319B3-454D-4360-B64B-1E7AB55C413B}">
      <dgm:prSet/>
      <dgm:spPr/>
      <dgm:t>
        <a:bodyPr/>
        <a:lstStyle/>
        <a:p>
          <a:r>
            <a:rPr lang="fr-CH" dirty="0"/>
            <a:t>Valeurs planimétrique</a:t>
          </a:r>
          <a:endParaRPr lang="en-US" dirty="0"/>
        </a:p>
      </dgm:t>
    </dgm:pt>
    <dgm:pt modelId="{228AD4D9-0FF8-40E3-8109-B80F0E7D4FCC}" type="parTrans" cxnId="{E546E4B5-DEC4-40D7-91D5-998D148712B8}">
      <dgm:prSet/>
      <dgm:spPr/>
      <dgm:t>
        <a:bodyPr/>
        <a:lstStyle/>
        <a:p>
          <a:endParaRPr lang="en-US"/>
        </a:p>
      </dgm:t>
    </dgm:pt>
    <dgm:pt modelId="{19765B7B-0D4F-4A5A-9750-541B1D08C335}" type="sibTrans" cxnId="{E546E4B5-DEC4-40D7-91D5-998D148712B8}">
      <dgm:prSet/>
      <dgm:spPr/>
      <dgm:t>
        <a:bodyPr/>
        <a:lstStyle/>
        <a:p>
          <a:endParaRPr lang="en-US"/>
        </a:p>
      </dgm:t>
    </dgm:pt>
    <dgm:pt modelId="{5982F2B3-0B49-48AC-8DD4-44972DD653E9}">
      <dgm:prSet/>
      <dgm:spPr/>
      <dgm:t>
        <a:bodyPr/>
        <a:lstStyle/>
        <a:p>
          <a:r>
            <a:rPr lang="fr-CH"/>
            <a:t>Ecart longitude 44cm</a:t>
          </a:r>
          <a:endParaRPr lang="en-US"/>
        </a:p>
      </dgm:t>
    </dgm:pt>
    <dgm:pt modelId="{ED88F539-5BD5-4BFA-A518-792D27D67F88}" type="parTrans" cxnId="{45C0D101-F11F-4DA8-B0C4-3A644EA33F56}">
      <dgm:prSet/>
      <dgm:spPr/>
      <dgm:t>
        <a:bodyPr/>
        <a:lstStyle/>
        <a:p>
          <a:endParaRPr lang="en-US"/>
        </a:p>
      </dgm:t>
    </dgm:pt>
    <dgm:pt modelId="{E75E0F20-71D2-4C68-B86B-FA26DBF89C8A}" type="sibTrans" cxnId="{45C0D101-F11F-4DA8-B0C4-3A644EA33F56}">
      <dgm:prSet/>
      <dgm:spPr/>
      <dgm:t>
        <a:bodyPr/>
        <a:lstStyle/>
        <a:p>
          <a:endParaRPr lang="en-US"/>
        </a:p>
      </dgm:t>
    </dgm:pt>
    <dgm:pt modelId="{39715DE4-A155-4400-9A0A-312F54C2A8EB}">
      <dgm:prSet/>
      <dgm:spPr/>
      <dgm:t>
        <a:bodyPr/>
        <a:lstStyle/>
        <a:p>
          <a:r>
            <a:rPr lang="fr-CH" dirty="0"/>
            <a:t>Ecart latérale -33cm</a:t>
          </a:r>
          <a:endParaRPr lang="en-US" dirty="0"/>
        </a:p>
      </dgm:t>
    </dgm:pt>
    <dgm:pt modelId="{84F4FE0B-D7D5-499E-BDFB-891AFD98A15D}" type="parTrans" cxnId="{F372FCDE-843C-4E2A-BA68-DD6C21FC514E}">
      <dgm:prSet/>
      <dgm:spPr/>
      <dgm:t>
        <a:bodyPr/>
        <a:lstStyle/>
        <a:p>
          <a:endParaRPr lang="en-US"/>
        </a:p>
      </dgm:t>
    </dgm:pt>
    <dgm:pt modelId="{5346701F-FEDC-448B-A458-F48C22EC354A}" type="sibTrans" cxnId="{F372FCDE-843C-4E2A-BA68-DD6C21FC514E}">
      <dgm:prSet/>
      <dgm:spPr/>
      <dgm:t>
        <a:bodyPr/>
        <a:lstStyle/>
        <a:p>
          <a:endParaRPr lang="en-US"/>
        </a:p>
      </dgm:t>
    </dgm:pt>
    <dgm:pt modelId="{26A32BB9-EDB7-4DB6-986C-8E54192C3142}">
      <dgm:prSet/>
      <dgm:spPr/>
      <dgm:t>
        <a:bodyPr/>
        <a:lstStyle/>
        <a:p>
          <a:r>
            <a:rPr lang="fr-CH" dirty="0"/>
            <a:t>Valeur altimétrique</a:t>
          </a:r>
          <a:endParaRPr lang="en-US" dirty="0"/>
        </a:p>
      </dgm:t>
    </dgm:pt>
    <dgm:pt modelId="{90F5D8F7-DD7B-4664-89B2-385061A53ED2}" type="parTrans" cxnId="{56BFD809-1DCF-48A0-8D14-0038FCFCECC4}">
      <dgm:prSet/>
      <dgm:spPr/>
      <dgm:t>
        <a:bodyPr/>
        <a:lstStyle/>
        <a:p>
          <a:endParaRPr lang="en-US"/>
        </a:p>
      </dgm:t>
    </dgm:pt>
    <dgm:pt modelId="{1695033A-DC2D-47FC-A407-FDA18CF21A27}" type="sibTrans" cxnId="{56BFD809-1DCF-48A0-8D14-0038FCFCECC4}">
      <dgm:prSet/>
      <dgm:spPr/>
      <dgm:t>
        <a:bodyPr/>
        <a:lstStyle/>
        <a:p>
          <a:endParaRPr lang="en-US"/>
        </a:p>
      </dgm:t>
    </dgm:pt>
    <dgm:pt modelId="{A7F9CBDA-496D-4DF2-ABA6-DB629D7C6AA3}">
      <dgm:prSet/>
      <dgm:spPr/>
      <dgm:t>
        <a:bodyPr/>
        <a:lstStyle/>
        <a:p>
          <a:r>
            <a:rPr lang="fr-CH" dirty="0"/>
            <a:t>Ecart altimétrique -5.5cm</a:t>
          </a:r>
          <a:endParaRPr lang="en-US" dirty="0"/>
        </a:p>
      </dgm:t>
    </dgm:pt>
    <dgm:pt modelId="{517E8F56-DB61-4F8F-89F2-FF0EE81629D6}" type="parTrans" cxnId="{FE61E23B-7D43-41F3-9096-460616F7B887}">
      <dgm:prSet/>
      <dgm:spPr/>
      <dgm:t>
        <a:bodyPr/>
        <a:lstStyle/>
        <a:p>
          <a:endParaRPr lang="en-US"/>
        </a:p>
      </dgm:t>
    </dgm:pt>
    <dgm:pt modelId="{784663EA-0BAC-43B3-80EE-A7CF6DE665D5}" type="sibTrans" cxnId="{FE61E23B-7D43-41F3-9096-460616F7B887}">
      <dgm:prSet/>
      <dgm:spPr/>
      <dgm:t>
        <a:bodyPr/>
        <a:lstStyle/>
        <a:p>
          <a:endParaRPr lang="en-US"/>
        </a:p>
      </dgm:t>
    </dgm:pt>
    <dgm:pt modelId="{C1E1DC69-2C9E-4BE4-BFC7-A108ECF2135F}" type="pres">
      <dgm:prSet presAssocID="{70C18633-78DE-4C89-869D-8C911F722A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846267-1B12-4E29-BAE9-BA08B1997431}" type="pres">
      <dgm:prSet presAssocID="{BD3319B3-454D-4360-B64B-1E7AB55C413B}" presName="hierRoot1" presStyleCnt="0"/>
      <dgm:spPr/>
    </dgm:pt>
    <dgm:pt modelId="{2C77503B-FF46-48D3-82CD-7B0AFEBE608B}" type="pres">
      <dgm:prSet presAssocID="{BD3319B3-454D-4360-B64B-1E7AB55C413B}" presName="composite" presStyleCnt="0"/>
      <dgm:spPr/>
    </dgm:pt>
    <dgm:pt modelId="{DA095863-946A-4B17-AB0A-941288FC4307}" type="pres">
      <dgm:prSet presAssocID="{BD3319B3-454D-4360-B64B-1E7AB55C413B}" presName="background" presStyleLbl="node0" presStyleIdx="0" presStyleCnt="2"/>
      <dgm:spPr/>
    </dgm:pt>
    <dgm:pt modelId="{57F8A124-7D5C-421D-9A0B-9280DDCD3AA4}" type="pres">
      <dgm:prSet presAssocID="{BD3319B3-454D-4360-B64B-1E7AB55C413B}" presName="text" presStyleLbl="fgAcc0" presStyleIdx="0" presStyleCnt="2">
        <dgm:presLayoutVars>
          <dgm:chPref val="3"/>
        </dgm:presLayoutVars>
      </dgm:prSet>
      <dgm:spPr/>
    </dgm:pt>
    <dgm:pt modelId="{05B315F9-7A81-47BE-B7B9-31E6CE91FBF4}" type="pres">
      <dgm:prSet presAssocID="{BD3319B3-454D-4360-B64B-1E7AB55C413B}" presName="hierChild2" presStyleCnt="0"/>
      <dgm:spPr/>
    </dgm:pt>
    <dgm:pt modelId="{2E925652-CC0B-464F-99B4-8DF92B5E89DE}" type="pres">
      <dgm:prSet presAssocID="{ED88F539-5BD5-4BFA-A518-792D27D67F88}" presName="Name10" presStyleLbl="parChTrans1D2" presStyleIdx="0" presStyleCnt="3"/>
      <dgm:spPr/>
    </dgm:pt>
    <dgm:pt modelId="{A82AD5A0-DD93-488B-A75F-01C39D934323}" type="pres">
      <dgm:prSet presAssocID="{5982F2B3-0B49-48AC-8DD4-44972DD653E9}" presName="hierRoot2" presStyleCnt="0"/>
      <dgm:spPr/>
    </dgm:pt>
    <dgm:pt modelId="{9F28F8B1-57FE-44D9-B18E-0A5646281E05}" type="pres">
      <dgm:prSet presAssocID="{5982F2B3-0B49-48AC-8DD4-44972DD653E9}" presName="composite2" presStyleCnt="0"/>
      <dgm:spPr/>
    </dgm:pt>
    <dgm:pt modelId="{34EA65C1-4D2F-4FC5-AF5D-BC1D8861365E}" type="pres">
      <dgm:prSet presAssocID="{5982F2B3-0B49-48AC-8DD4-44972DD653E9}" presName="background2" presStyleLbl="node2" presStyleIdx="0" presStyleCnt="3"/>
      <dgm:spPr/>
    </dgm:pt>
    <dgm:pt modelId="{5758F4F4-CAE7-4F9A-8D00-B5B5EC5AA2FB}" type="pres">
      <dgm:prSet presAssocID="{5982F2B3-0B49-48AC-8DD4-44972DD653E9}" presName="text2" presStyleLbl="fgAcc2" presStyleIdx="0" presStyleCnt="3">
        <dgm:presLayoutVars>
          <dgm:chPref val="3"/>
        </dgm:presLayoutVars>
      </dgm:prSet>
      <dgm:spPr/>
    </dgm:pt>
    <dgm:pt modelId="{1938B5AF-B22D-48F9-9025-CF8D6EAC06C8}" type="pres">
      <dgm:prSet presAssocID="{5982F2B3-0B49-48AC-8DD4-44972DD653E9}" presName="hierChild3" presStyleCnt="0"/>
      <dgm:spPr/>
    </dgm:pt>
    <dgm:pt modelId="{839D9A7D-82CA-405C-8E92-31CD5B60D5D6}" type="pres">
      <dgm:prSet presAssocID="{84F4FE0B-D7D5-499E-BDFB-891AFD98A15D}" presName="Name10" presStyleLbl="parChTrans1D2" presStyleIdx="1" presStyleCnt="3"/>
      <dgm:spPr/>
    </dgm:pt>
    <dgm:pt modelId="{F25E7399-A958-433B-B6E8-E0A1F100318D}" type="pres">
      <dgm:prSet presAssocID="{39715DE4-A155-4400-9A0A-312F54C2A8EB}" presName="hierRoot2" presStyleCnt="0"/>
      <dgm:spPr/>
    </dgm:pt>
    <dgm:pt modelId="{B1D9AE69-050F-4B46-83E4-8DC4DCF6FFD0}" type="pres">
      <dgm:prSet presAssocID="{39715DE4-A155-4400-9A0A-312F54C2A8EB}" presName="composite2" presStyleCnt="0"/>
      <dgm:spPr/>
    </dgm:pt>
    <dgm:pt modelId="{1F7652E9-4A73-4E79-A9C9-56697EFD49B7}" type="pres">
      <dgm:prSet presAssocID="{39715DE4-A155-4400-9A0A-312F54C2A8EB}" presName="background2" presStyleLbl="node2" presStyleIdx="1" presStyleCnt="3"/>
      <dgm:spPr/>
    </dgm:pt>
    <dgm:pt modelId="{24CA5DF3-F5B2-4035-B052-F3596A92D35D}" type="pres">
      <dgm:prSet presAssocID="{39715DE4-A155-4400-9A0A-312F54C2A8EB}" presName="text2" presStyleLbl="fgAcc2" presStyleIdx="1" presStyleCnt="3" custScaleX="134138">
        <dgm:presLayoutVars>
          <dgm:chPref val="3"/>
        </dgm:presLayoutVars>
      </dgm:prSet>
      <dgm:spPr/>
    </dgm:pt>
    <dgm:pt modelId="{2A2391E5-937F-494F-B80C-5B9218DFC867}" type="pres">
      <dgm:prSet presAssocID="{39715DE4-A155-4400-9A0A-312F54C2A8EB}" presName="hierChild3" presStyleCnt="0"/>
      <dgm:spPr/>
    </dgm:pt>
    <dgm:pt modelId="{817B44D7-8749-4890-8933-BFD03DA5285E}" type="pres">
      <dgm:prSet presAssocID="{26A32BB9-EDB7-4DB6-986C-8E54192C3142}" presName="hierRoot1" presStyleCnt="0"/>
      <dgm:spPr/>
    </dgm:pt>
    <dgm:pt modelId="{CC42B010-660C-4717-B3EE-EB1816937374}" type="pres">
      <dgm:prSet presAssocID="{26A32BB9-EDB7-4DB6-986C-8E54192C3142}" presName="composite" presStyleCnt="0"/>
      <dgm:spPr/>
    </dgm:pt>
    <dgm:pt modelId="{237FAA6E-D940-43FC-8FE1-89F4237CE41D}" type="pres">
      <dgm:prSet presAssocID="{26A32BB9-EDB7-4DB6-986C-8E54192C3142}" presName="background" presStyleLbl="node0" presStyleIdx="1" presStyleCnt="2"/>
      <dgm:spPr/>
    </dgm:pt>
    <dgm:pt modelId="{8BC7307A-B581-4DCB-8F20-40634F60294F}" type="pres">
      <dgm:prSet presAssocID="{26A32BB9-EDB7-4DB6-986C-8E54192C3142}" presName="text" presStyleLbl="fgAcc0" presStyleIdx="1" presStyleCnt="2">
        <dgm:presLayoutVars>
          <dgm:chPref val="3"/>
        </dgm:presLayoutVars>
      </dgm:prSet>
      <dgm:spPr/>
    </dgm:pt>
    <dgm:pt modelId="{3678B754-A722-48BC-9B3F-7D42ED100C22}" type="pres">
      <dgm:prSet presAssocID="{26A32BB9-EDB7-4DB6-986C-8E54192C3142}" presName="hierChild2" presStyleCnt="0"/>
      <dgm:spPr/>
    </dgm:pt>
    <dgm:pt modelId="{04C514AC-E2F1-4C2E-B172-2EC803277803}" type="pres">
      <dgm:prSet presAssocID="{517E8F56-DB61-4F8F-89F2-FF0EE81629D6}" presName="Name10" presStyleLbl="parChTrans1D2" presStyleIdx="2" presStyleCnt="3"/>
      <dgm:spPr/>
    </dgm:pt>
    <dgm:pt modelId="{25826700-7E11-4741-A81E-C374D6863A0B}" type="pres">
      <dgm:prSet presAssocID="{A7F9CBDA-496D-4DF2-ABA6-DB629D7C6AA3}" presName="hierRoot2" presStyleCnt="0"/>
      <dgm:spPr/>
    </dgm:pt>
    <dgm:pt modelId="{5395E19F-6F4E-4907-A03A-9DAE2C148117}" type="pres">
      <dgm:prSet presAssocID="{A7F9CBDA-496D-4DF2-ABA6-DB629D7C6AA3}" presName="composite2" presStyleCnt="0"/>
      <dgm:spPr/>
    </dgm:pt>
    <dgm:pt modelId="{7C679FF3-3846-42A3-89C9-82C24AA30C3F}" type="pres">
      <dgm:prSet presAssocID="{A7F9CBDA-496D-4DF2-ABA6-DB629D7C6AA3}" presName="background2" presStyleLbl="node2" presStyleIdx="2" presStyleCnt="3"/>
      <dgm:spPr/>
    </dgm:pt>
    <dgm:pt modelId="{168DBD7A-3289-47F4-94C2-24B2D207F755}" type="pres">
      <dgm:prSet presAssocID="{A7F9CBDA-496D-4DF2-ABA6-DB629D7C6AA3}" presName="text2" presStyleLbl="fgAcc2" presStyleIdx="2" presStyleCnt="3" custScaleX="126369">
        <dgm:presLayoutVars>
          <dgm:chPref val="3"/>
        </dgm:presLayoutVars>
      </dgm:prSet>
      <dgm:spPr/>
    </dgm:pt>
    <dgm:pt modelId="{B94E9F1B-FF0A-4AC9-9EE1-3F71B62B5F35}" type="pres">
      <dgm:prSet presAssocID="{A7F9CBDA-496D-4DF2-ABA6-DB629D7C6AA3}" presName="hierChild3" presStyleCnt="0"/>
      <dgm:spPr/>
    </dgm:pt>
  </dgm:ptLst>
  <dgm:cxnLst>
    <dgm:cxn modelId="{45C0D101-F11F-4DA8-B0C4-3A644EA33F56}" srcId="{BD3319B3-454D-4360-B64B-1E7AB55C413B}" destId="{5982F2B3-0B49-48AC-8DD4-44972DD653E9}" srcOrd="0" destOrd="0" parTransId="{ED88F539-5BD5-4BFA-A518-792D27D67F88}" sibTransId="{E75E0F20-71D2-4C68-B86B-FA26DBF89C8A}"/>
    <dgm:cxn modelId="{56BFD809-1DCF-48A0-8D14-0038FCFCECC4}" srcId="{70C18633-78DE-4C89-869D-8C911F722A02}" destId="{26A32BB9-EDB7-4DB6-986C-8E54192C3142}" srcOrd="1" destOrd="0" parTransId="{90F5D8F7-DD7B-4664-89B2-385061A53ED2}" sibTransId="{1695033A-DC2D-47FC-A407-FDA18CF21A27}"/>
    <dgm:cxn modelId="{F7DCE120-6F20-464D-A507-18D9887A5FFE}" type="presOf" srcId="{84F4FE0B-D7D5-499E-BDFB-891AFD98A15D}" destId="{839D9A7D-82CA-405C-8E92-31CD5B60D5D6}" srcOrd="0" destOrd="0" presId="urn:microsoft.com/office/officeart/2005/8/layout/hierarchy1"/>
    <dgm:cxn modelId="{FE61E23B-7D43-41F3-9096-460616F7B887}" srcId="{26A32BB9-EDB7-4DB6-986C-8E54192C3142}" destId="{A7F9CBDA-496D-4DF2-ABA6-DB629D7C6AA3}" srcOrd="0" destOrd="0" parTransId="{517E8F56-DB61-4F8F-89F2-FF0EE81629D6}" sibTransId="{784663EA-0BAC-43B3-80EE-A7CF6DE665D5}"/>
    <dgm:cxn modelId="{9FA8793F-CE1A-4DB9-9554-35E1B1385A11}" type="presOf" srcId="{5982F2B3-0B49-48AC-8DD4-44972DD653E9}" destId="{5758F4F4-CAE7-4F9A-8D00-B5B5EC5AA2FB}" srcOrd="0" destOrd="0" presId="urn:microsoft.com/office/officeart/2005/8/layout/hierarchy1"/>
    <dgm:cxn modelId="{1A9E3F4E-9755-4A22-AE32-0D50D6471690}" type="presOf" srcId="{26A32BB9-EDB7-4DB6-986C-8E54192C3142}" destId="{8BC7307A-B581-4DCB-8F20-40634F60294F}" srcOrd="0" destOrd="0" presId="urn:microsoft.com/office/officeart/2005/8/layout/hierarchy1"/>
    <dgm:cxn modelId="{0C584679-1A4B-4B5E-98B4-8AEF96FD4D86}" type="presOf" srcId="{39715DE4-A155-4400-9A0A-312F54C2A8EB}" destId="{24CA5DF3-F5B2-4035-B052-F3596A92D35D}" srcOrd="0" destOrd="0" presId="urn:microsoft.com/office/officeart/2005/8/layout/hierarchy1"/>
    <dgm:cxn modelId="{404FE39E-9733-41DF-9AD8-C6D53689D901}" type="presOf" srcId="{517E8F56-DB61-4F8F-89F2-FF0EE81629D6}" destId="{04C514AC-E2F1-4C2E-B172-2EC803277803}" srcOrd="0" destOrd="0" presId="urn:microsoft.com/office/officeart/2005/8/layout/hierarchy1"/>
    <dgm:cxn modelId="{E546E4B5-DEC4-40D7-91D5-998D148712B8}" srcId="{70C18633-78DE-4C89-869D-8C911F722A02}" destId="{BD3319B3-454D-4360-B64B-1E7AB55C413B}" srcOrd="0" destOrd="0" parTransId="{228AD4D9-0FF8-40E3-8109-B80F0E7D4FCC}" sibTransId="{19765B7B-0D4F-4A5A-9750-541B1D08C335}"/>
    <dgm:cxn modelId="{A2942CBB-D8E1-44B8-BEB6-0E6EFA9EA09D}" type="presOf" srcId="{ED88F539-5BD5-4BFA-A518-792D27D67F88}" destId="{2E925652-CC0B-464F-99B4-8DF92B5E89DE}" srcOrd="0" destOrd="0" presId="urn:microsoft.com/office/officeart/2005/8/layout/hierarchy1"/>
    <dgm:cxn modelId="{4A9DFDD7-7B13-41CD-A8C4-C0A1320C1EAD}" type="presOf" srcId="{70C18633-78DE-4C89-869D-8C911F722A02}" destId="{C1E1DC69-2C9E-4BE4-BFC7-A108ECF2135F}" srcOrd="0" destOrd="0" presId="urn:microsoft.com/office/officeart/2005/8/layout/hierarchy1"/>
    <dgm:cxn modelId="{F372FCDE-843C-4E2A-BA68-DD6C21FC514E}" srcId="{BD3319B3-454D-4360-B64B-1E7AB55C413B}" destId="{39715DE4-A155-4400-9A0A-312F54C2A8EB}" srcOrd="1" destOrd="0" parTransId="{84F4FE0B-D7D5-499E-BDFB-891AFD98A15D}" sibTransId="{5346701F-FEDC-448B-A458-F48C22EC354A}"/>
    <dgm:cxn modelId="{B2E80BE6-243D-4490-9485-B7C563950D0C}" type="presOf" srcId="{A7F9CBDA-496D-4DF2-ABA6-DB629D7C6AA3}" destId="{168DBD7A-3289-47F4-94C2-24B2D207F755}" srcOrd="0" destOrd="0" presId="urn:microsoft.com/office/officeart/2005/8/layout/hierarchy1"/>
    <dgm:cxn modelId="{4C831CFD-80C4-4C47-B5BF-94B00A4C19D8}" type="presOf" srcId="{BD3319B3-454D-4360-B64B-1E7AB55C413B}" destId="{57F8A124-7D5C-421D-9A0B-9280DDCD3AA4}" srcOrd="0" destOrd="0" presId="urn:microsoft.com/office/officeart/2005/8/layout/hierarchy1"/>
    <dgm:cxn modelId="{05131313-DAF5-4F23-9C5C-4AC82B70EE2F}" type="presParOf" srcId="{C1E1DC69-2C9E-4BE4-BFC7-A108ECF2135F}" destId="{1E846267-1B12-4E29-BAE9-BA08B1997431}" srcOrd="0" destOrd="0" presId="urn:microsoft.com/office/officeart/2005/8/layout/hierarchy1"/>
    <dgm:cxn modelId="{59529588-1CCA-4825-BDC3-C9E59D0B7A4C}" type="presParOf" srcId="{1E846267-1B12-4E29-BAE9-BA08B1997431}" destId="{2C77503B-FF46-48D3-82CD-7B0AFEBE608B}" srcOrd="0" destOrd="0" presId="urn:microsoft.com/office/officeart/2005/8/layout/hierarchy1"/>
    <dgm:cxn modelId="{6CF04BC3-D0D3-4DDE-9EC9-FF7E5E016FC1}" type="presParOf" srcId="{2C77503B-FF46-48D3-82CD-7B0AFEBE608B}" destId="{DA095863-946A-4B17-AB0A-941288FC4307}" srcOrd="0" destOrd="0" presId="urn:microsoft.com/office/officeart/2005/8/layout/hierarchy1"/>
    <dgm:cxn modelId="{01C7037B-4ACA-4154-B1A4-745CCC5343C4}" type="presParOf" srcId="{2C77503B-FF46-48D3-82CD-7B0AFEBE608B}" destId="{57F8A124-7D5C-421D-9A0B-9280DDCD3AA4}" srcOrd="1" destOrd="0" presId="urn:microsoft.com/office/officeart/2005/8/layout/hierarchy1"/>
    <dgm:cxn modelId="{5856D8B8-CB4F-49FC-8697-ADB0FE9717F6}" type="presParOf" srcId="{1E846267-1B12-4E29-BAE9-BA08B1997431}" destId="{05B315F9-7A81-47BE-B7B9-31E6CE91FBF4}" srcOrd="1" destOrd="0" presId="urn:microsoft.com/office/officeart/2005/8/layout/hierarchy1"/>
    <dgm:cxn modelId="{AFD8A251-4CE3-42D7-95D9-722C09EA6A57}" type="presParOf" srcId="{05B315F9-7A81-47BE-B7B9-31E6CE91FBF4}" destId="{2E925652-CC0B-464F-99B4-8DF92B5E89DE}" srcOrd="0" destOrd="0" presId="urn:microsoft.com/office/officeart/2005/8/layout/hierarchy1"/>
    <dgm:cxn modelId="{14EF74C9-9CD3-4E6B-9BF3-E68E8B25AB45}" type="presParOf" srcId="{05B315F9-7A81-47BE-B7B9-31E6CE91FBF4}" destId="{A82AD5A0-DD93-488B-A75F-01C39D934323}" srcOrd="1" destOrd="0" presId="urn:microsoft.com/office/officeart/2005/8/layout/hierarchy1"/>
    <dgm:cxn modelId="{09DD2F24-F174-471A-8A9E-36481695A997}" type="presParOf" srcId="{A82AD5A0-DD93-488B-A75F-01C39D934323}" destId="{9F28F8B1-57FE-44D9-B18E-0A5646281E05}" srcOrd="0" destOrd="0" presId="urn:microsoft.com/office/officeart/2005/8/layout/hierarchy1"/>
    <dgm:cxn modelId="{7321C674-C828-45FA-B7DF-86A119A5CD26}" type="presParOf" srcId="{9F28F8B1-57FE-44D9-B18E-0A5646281E05}" destId="{34EA65C1-4D2F-4FC5-AF5D-BC1D8861365E}" srcOrd="0" destOrd="0" presId="urn:microsoft.com/office/officeart/2005/8/layout/hierarchy1"/>
    <dgm:cxn modelId="{A90F9B67-6E42-4D51-B80C-7A77F4F51361}" type="presParOf" srcId="{9F28F8B1-57FE-44D9-B18E-0A5646281E05}" destId="{5758F4F4-CAE7-4F9A-8D00-B5B5EC5AA2FB}" srcOrd="1" destOrd="0" presId="urn:microsoft.com/office/officeart/2005/8/layout/hierarchy1"/>
    <dgm:cxn modelId="{48680BC1-CF17-4482-93AE-F3BDE4AD61B2}" type="presParOf" srcId="{A82AD5A0-DD93-488B-A75F-01C39D934323}" destId="{1938B5AF-B22D-48F9-9025-CF8D6EAC06C8}" srcOrd="1" destOrd="0" presId="urn:microsoft.com/office/officeart/2005/8/layout/hierarchy1"/>
    <dgm:cxn modelId="{2FF2D387-C22D-41E6-A70E-11FC24406EFC}" type="presParOf" srcId="{05B315F9-7A81-47BE-B7B9-31E6CE91FBF4}" destId="{839D9A7D-82CA-405C-8E92-31CD5B60D5D6}" srcOrd="2" destOrd="0" presId="urn:microsoft.com/office/officeart/2005/8/layout/hierarchy1"/>
    <dgm:cxn modelId="{BB61EF62-2B0E-4D41-9049-0111ADFF55DE}" type="presParOf" srcId="{05B315F9-7A81-47BE-B7B9-31E6CE91FBF4}" destId="{F25E7399-A958-433B-B6E8-E0A1F100318D}" srcOrd="3" destOrd="0" presId="urn:microsoft.com/office/officeart/2005/8/layout/hierarchy1"/>
    <dgm:cxn modelId="{799E6365-8A3D-4881-8773-E77837658507}" type="presParOf" srcId="{F25E7399-A958-433B-B6E8-E0A1F100318D}" destId="{B1D9AE69-050F-4B46-83E4-8DC4DCF6FFD0}" srcOrd="0" destOrd="0" presId="urn:microsoft.com/office/officeart/2005/8/layout/hierarchy1"/>
    <dgm:cxn modelId="{92F13ACD-488C-48A3-98BC-19605CC1B438}" type="presParOf" srcId="{B1D9AE69-050F-4B46-83E4-8DC4DCF6FFD0}" destId="{1F7652E9-4A73-4E79-A9C9-56697EFD49B7}" srcOrd="0" destOrd="0" presId="urn:microsoft.com/office/officeart/2005/8/layout/hierarchy1"/>
    <dgm:cxn modelId="{9FD77CE2-ED4F-4830-9591-876FB57180A4}" type="presParOf" srcId="{B1D9AE69-050F-4B46-83E4-8DC4DCF6FFD0}" destId="{24CA5DF3-F5B2-4035-B052-F3596A92D35D}" srcOrd="1" destOrd="0" presId="urn:microsoft.com/office/officeart/2005/8/layout/hierarchy1"/>
    <dgm:cxn modelId="{FE2C6901-A645-45A2-AD3E-9341A291EDD0}" type="presParOf" srcId="{F25E7399-A958-433B-B6E8-E0A1F100318D}" destId="{2A2391E5-937F-494F-B80C-5B9218DFC867}" srcOrd="1" destOrd="0" presId="urn:microsoft.com/office/officeart/2005/8/layout/hierarchy1"/>
    <dgm:cxn modelId="{2764ECA7-4C1A-4452-9FAA-17763EEAA611}" type="presParOf" srcId="{C1E1DC69-2C9E-4BE4-BFC7-A108ECF2135F}" destId="{817B44D7-8749-4890-8933-BFD03DA5285E}" srcOrd="1" destOrd="0" presId="urn:microsoft.com/office/officeart/2005/8/layout/hierarchy1"/>
    <dgm:cxn modelId="{77EE5493-547E-4CE2-B374-4C41BE58F8E8}" type="presParOf" srcId="{817B44D7-8749-4890-8933-BFD03DA5285E}" destId="{CC42B010-660C-4717-B3EE-EB1816937374}" srcOrd="0" destOrd="0" presId="urn:microsoft.com/office/officeart/2005/8/layout/hierarchy1"/>
    <dgm:cxn modelId="{30C50F3D-E874-47D9-9962-85E0335D9626}" type="presParOf" srcId="{CC42B010-660C-4717-B3EE-EB1816937374}" destId="{237FAA6E-D940-43FC-8FE1-89F4237CE41D}" srcOrd="0" destOrd="0" presId="urn:microsoft.com/office/officeart/2005/8/layout/hierarchy1"/>
    <dgm:cxn modelId="{CDE9E205-2E22-4102-B40F-A16A47300BC1}" type="presParOf" srcId="{CC42B010-660C-4717-B3EE-EB1816937374}" destId="{8BC7307A-B581-4DCB-8F20-40634F60294F}" srcOrd="1" destOrd="0" presId="urn:microsoft.com/office/officeart/2005/8/layout/hierarchy1"/>
    <dgm:cxn modelId="{8DE18AFB-1244-43A5-B1DB-3E1B1A35C136}" type="presParOf" srcId="{817B44D7-8749-4890-8933-BFD03DA5285E}" destId="{3678B754-A722-48BC-9B3F-7D42ED100C22}" srcOrd="1" destOrd="0" presId="urn:microsoft.com/office/officeart/2005/8/layout/hierarchy1"/>
    <dgm:cxn modelId="{F028BEC1-3B54-46F7-9904-D8637D214413}" type="presParOf" srcId="{3678B754-A722-48BC-9B3F-7D42ED100C22}" destId="{04C514AC-E2F1-4C2E-B172-2EC803277803}" srcOrd="0" destOrd="0" presId="urn:microsoft.com/office/officeart/2005/8/layout/hierarchy1"/>
    <dgm:cxn modelId="{0D178EA4-43A3-43E9-B46A-84BE0BFE7798}" type="presParOf" srcId="{3678B754-A722-48BC-9B3F-7D42ED100C22}" destId="{25826700-7E11-4741-A81E-C374D6863A0B}" srcOrd="1" destOrd="0" presId="urn:microsoft.com/office/officeart/2005/8/layout/hierarchy1"/>
    <dgm:cxn modelId="{D70148CD-14B6-48C7-A0B1-006C3FBB60A8}" type="presParOf" srcId="{25826700-7E11-4741-A81E-C374D6863A0B}" destId="{5395E19F-6F4E-4907-A03A-9DAE2C148117}" srcOrd="0" destOrd="0" presId="urn:microsoft.com/office/officeart/2005/8/layout/hierarchy1"/>
    <dgm:cxn modelId="{AB747E6B-0AA1-45D0-996E-A03F3C65BF12}" type="presParOf" srcId="{5395E19F-6F4E-4907-A03A-9DAE2C148117}" destId="{7C679FF3-3846-42A3-89C9-82C24AA30C3F}" srcOrd="0" destOrd="0" presId="urn:microsoft.com/office/officeart/2005/8/layout/hierarchy1"/>
    <dgm:cxn modelId="{E660B7A8-6274-475D-8B5B-D97CBBBE66D3}" type="presParOf" srcId="{5395E19F-6F4E-4907-A03A-9DAE2C148117}" destId="{168DBD7A-3289-47F4-94C2-24B2D207F755}" srcOrd="1" destOrd="0" presId="urn:microsoft.com/office/officeart/2005/8/layout/hierarchy1"/>
    <dgm:cxn modelId="{0D9489D8-D544-4094-AADC-3BEB794DA3BD}" type="presParOf" srcId="{25826700-7E11-4741-A81E-C374D6863A0B}" destId="{B94E9F1B-FF0A-4AC9-9EE1-3F71B62B5F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974293-AF2C-4299-8EDE-A4A36EDD4CC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6826A36D-CC82-40E1-90CD-025F82CB6A47}">
      <dgm:prSet/>
      <dgm:spPr/>
      <dgm:t>
        <a:bodyPr/>
        <a:lstStyle/>
        <a:p>
          <a:r>
            <a:rPr lang="fr-CH"/>
            <a:t>Système facile d’utilisation</a:t>
          </a:r>
          <a:endParaRPr lang="en-US"/>
        </a:p>
      </dgm:t>
    </dgm:pt>
    <dgm:pt modelId="{3E059E60-F116-4941-9524-6CEA5FB6B041}" type="parTrans" cxnId="{FF430F1A-1772-47F3-AFAF-9BEFD276685B}">
      <dgm:prSet/>
      <dgm:spPr/>
      <dgm:t>
        <a:bodyPr/>
        <a:lstStyle/>
        <a:p>
          <a:endParaRPr lang="en-US"/>
        </a:p>
      </dgm:t>
    </dgm:pt>
    <dgm:pt modelId="{C4BB1D75-AAFA-47A7-8D21-993077CC4892}" type="sibTrans" cxnId="{FF430F1A-1772-47F3-AFAF-9BEFD276685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4EA052D-A047-4F62-A748-910F30458B3C}">
      <dgm:prSet/>
      <dgm:spPr/>
      <dgm:t>
        <a:bodyPr/>
        <a:lstStyle/>
        <a:p>
          <a:r>
            <a:rPr lang="fr-CH"/>
            <a:t>Bruit de mesures env. 5cm</a:t>
          </a:r>
          <a:endParaRPr lang="en-US"/>
        </a:p>
      </dgm:t>
    </dgm:pt>
    <dgm:pt modelId="{45B1D2FC-2221-4FBA-827C-88D96DFD2689}" type="parTrans" cxnId="{37192F8E-2341-4557-853D-E19DA46B3F5A}">
      <dgm:prSet/>
      <dgm:spPr/>
      <dgm:t>
        <a:bodyPr/>
        <a:lstStyle/>
        <a:p>
          <a:endParaRPr lang="en-US"/>
        </a:p>
      </dgm:t>
    </dgm:pt>
    <dgm:pt modelId="{79402E9A-B927-4DCE-A49E-7D94D1F5EA3E}" type="sibTrans" cxnId="{37192F8E-2341-4557-853D-E19DA46B3F5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352B12-01B9-4F31-B817-9979AFF70C3F}">
      <dgm:prSet/>
      <dgm:spPr/>
      <dgm:t>
        <a:bodyPr/>
        <a:lstStyle/>
        <a:p>
          <a:r>
            <a:rPr lang="fr-CH"/>
            <a:t>Passages de portes (décalage possible)</a:t>
          </a:r>
          <a:endParaRPr lang="en-US"/>
        </a:p>
      </dgm:t>
    </dgm:pt>
    <dgm:pt modelId="{C5374FF9-995B-411A-9F72-F570EFA4BD25}" type="parTrans" cxnId="{E2EC4831-41D4-46E5-A5CC-403BE474703A}">
      <dgm:prSet/>
      <dgm:spPr/>
      <dgm:t>
        <a:bodyPr/>
        <a:lstStyle/>
        <a:p>
          <a:endParaRPr lang="en-US"/>
        </a:p>
      </dgm:t>
    </dgm:pt>
    <dgm:pt modelId="{ECADB08A-B915-4A71-BB79-ECEF816ED887}" type="sibTrans" cxnId="{E2EC4831-41D4-46E5-A5CC-403BE474703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D874425-007C-4E35-B041-6806137568DC}">
      <dgm:prSet/>
      <dgm:spPr/>
      <dgm:t>
        <a:bodyPr/>
        <a:lstStyle/>
        <a:p>
          <a:r>
            <a:rPr lang="fr-CH" dirty="0"/>
            <a:t>Escalier </a:t>
          </a:r>
        </a:p>
        <a:p>
          <a:r>
            <a:rPr lang="fr-CH" dirty="0"/>
            <a:t>(rotation possible)</a:t>
          </a:r>
          <a:endParaRPr lang="en-US" dirty="0"/>
        </a:p>
      </dgm:t>
    </dgm:pt>
    <dgm:pt modelId="{C663C401-A1C9-47D5-9D03-D0B0CE9795C9}" type="parTrans" cxnId="{D89D59A0-2A00-4F38-83D4-199D62C13A8F}">
      <dgm:prSet/>
      <dgm:spPr/>
      <dgm:t>
        <a:bodyPr/>
        <a:lstStyle/>
        <a:p>
          <a:endParaRPr lang="en-US"/>
        </a:p>
      </dgm:t>
    </dgm:pt>
    <dgm:pt modelId="{E11559BB-189A-4245-9A79-9BA4339C37C0}" type="sibTrans" cxnId="{D89D59A0-2A00-4F38-83D4-199D62C13A8F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87227B2-036C-4998-BB0C-663E419DD5CD}">
      <dgm:prSet/>
      <dgm:spPr/>
      <dgm:t>
        <a:bodyPr/>
        <a:lstStyle/>
        <a:p>
          <a:r>
            <a:rPr lang="fr-CH"/>
            <a:t>Besoin d’éléments structurant pour l’algorithme SLAM</a:t>
          </a:r>
          <a:endParaRPr lang="en-US"/>
        </a:p>
      </dgm:t>
    </dgm:pt>
    <dgm:pt modelId="{8944AA83-19C4-471C-92A8-E9E77D8B01E4}" type="parTrans" cxnId="{FEB9127D-B8F2-4AA3-BDC1-F06DB00F8A59}">
      <dgm:prSet/>
      <dgm:spPr/>
      <dgm:t>
        <a:bodyPr/>
        <a:lstStyle/>
        <a:p>
          <a:endParaRPr lang="en-US"/>
        </a:p>
      </dgm:t>
    </dgm:pt>
    <dgm:pt modelId="{530C4C4B-670C-4C6D-8D1B-0F0FBB816348}" type="sibTrans" cxnId="{FEB9127D-B8F2-4AA3-BDC1-F06DB00F8A59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CB189325-AED3-46CF-A266-9A7684625733}" type="pres">
      <dgm:prSet presAssocID="{2F974293-AF2C-4299-8EDE-A4A36EDD4CCA}" presName="Name0" presStyleCnt="0">
        <dgm:presLayoutVars>
          <dgm:animLvl val="lvl"/>
          <dgm:resizeHandles val="exact"/>
        </dgm:presLayoutVars>
      </dgm:prSet>
      <dgm:spPr/>
    </dgm:pt>
    <dgm:pt modelId="{25E27569-33F5-46C3-9716-275B4EA15BFD}" type="pres">
      <dgm:prSet presAssocID="{6826A36D-CC82-40E1-90CD-025F82CB6A47}" presName="compositeNode" presStyleCnt="0">
        <dgm:presLayoutVars>
          <dgm:bulletEnabled val="1"/>
        </dgm:presLayoutVars>
      </dgm:prSet>
      <dgm:spPr/>
    </dgm:pt>
    <dgm:pt modelId="{1FBE8F6B-BDD2-4ABF-ABD3-AD0EB494E451}" type="pres">
      <dgm:prSet presAssocID="{6826A36D-CC82-40E1-90CD-025F82CB6A47}" presName="bgRect" presStyleLbl="bgAccFollowNode1" presStyleIdx="0" presStyleCnt="5"/>
      <dgm:spPr/>
    </dgm:pt>
    <dgm:pt modelId="{B20ABD85-CB71-4DFE-80CC-137B241D6A16}" type="pres">
      <dgm:prSet presAssocID="{C4BB1D75-AAFA-47A7-8D21-993077CC4892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57EE2733-3E3B-4F02-B6F7-71D9010985D2}" type="pres">
      <dgm:prSet presAssocID="{6826A36D-CC82-40E1-90CD-025F82CB6A47}" presName="bottomLine" presStyleLbl="alignNode1" presStyleIdx="1" presStyleCnt="10">
        <dgm:presLayoutVars/>
      </dgm:prSet>
      <dgm:spPr/>
    </dgm:pt>
    <dgm:pt modelId="{00F4507D-C751-4066-A519-E8A98AFE469A}" type="pres">
      <dgm:prSet presAssocID="{6826A36D-CC82-40E1-90CD-025F82CB6A47}" presName="nodeText" presStyleLbl="bgAccFollowNode1" presStyleIdx="0" presStyleCnt="5">
        <dgm:presLayoutVars>
          <dgm:bulletEnabled val="1"/>
        </dgm:presLayoutVars>
      </dgm:prSet>
      <dgm:spPr/>
    </dgm:pt>
    <dgm:pt modelId="{89554A3F-626D-4388-900D-5F0F17841C10}" type="pres">
      <dgm:prSet presAssocID="{C4BB1D75-AAFA-47A7-8D21-993077CC4892}" presName="sibTrans" presStyleCnt="0"/>
      <dgm:spPr/>
    </dgm:pt>
    <dgm:pt modelId="{67604809-3E77-41F8-A68D-537420131ED8}" type="pres">
      <dgm:prSet presAssocID="{B4EA052D-A047-4F62-A748-910F30458B3C}" presName="compositeNode" presStyleCnt="0">
        <dgm:presLayoutVars>
          <dgm:bulletEnabled val="1"/>
        </dgm:presLayoutVars>
      </dgm:prSet>
      <dgm:spPr/>
    </dgm:pt>
    <dgm:pt modelId="{39E52BBC-0495-41AE-9804-7940187E9723}" type="pres">
      <dgm:prSet presAssocID="{B4EA052D-A047-4F62-A748-910F30458B3C}" presName="bgRect" presStyleLbl="bgAccFollowNode1" presStyleIdx="1" presStyleCnt="5"/>
      <dgm:spPr/>
    </dgm:pt>
    <dgm:pt modelId="{F4EFE46D-335A-42D9-9205-6A7C6C251CBF}" type="pres">
      <dgm:prSet presAssocID="{79402E9A-B927-4DCE-A49E-7D94D1F5EA3E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2BE1E81C-9534-43E1-9331-7AF42A2B997C}" type="pres">
      <dgm:prSet presAssocID="{B4EA052D-A047-4F62-A748-910F30458B3C}" presName="bottomLine" presStyleLbl="alignNode1" presStyleIdx="3" presStyleCnt="10">
        <dgm:presLayoutVars/>
      </dgm:prSet>
      <dgm:spPr/>
    </dgm:pt>
    <dgm:pt modelId="{000151B7-D706-4825-AAB7-80D096AED79F}" type="pres">
      <dgm:prSet presAssocID="{B4EA052D-A047-4F62-A748-910F30458B3C}" presName="nodeText" presStyleLbl="bgAccFollowNode1" presStyleIdx="1" presStyleCnt="5">
        <dgm:presLayoutVars>
          <dgm:bulletEnabled val="1"/>
        </dgm:presLayoutVars>
      </dgm:prSet>
      <dgm:spPr/>
    </dgm:pt>
    <dgm:pt modelId="{BFAC260E-AE3E-4F93-8DAC-3DF2F12BBD53}" type="pres">
      <dgm:prSet presAssocID="{79402E9A-B927-4DCE-A49E-7D94D1F5EA3E}" presName="sibTrans" presStyleCnt="0"/>
      <dgm:spPr/>
    </dgm:pt>
    <dgm:pt modelId="{929A176A-A609-4919-8006-ED83F50F4513}" type="pres">
      <dgm:prSet presAssocID="{A8352B12-01B9-4F31-B817-9979AFF70C3F}" presName="compositeNode" presStyleCnt="0">
        <dgm:presLayoutVars>
          <dgm:bulletEnabled val="1"/>
        </dgm:presLayoutVars>
      </dgm:prSet>
      <dgm:spPr/>
    </dgm:pt>
    <dgm:pt modelId="{2F5FF50C-E7EF-4EA2-B639-B79EAABCD031}" type="pres">
      <dgm:prSet presAssocID="{A8352B12-01B9-4F31-B817-9979AFF70C3F}" presName="bgRect" presStyleLbl="bgAccFollowNode1" presStyleIdx="2" presStyleCnt="5"/>
      <dgm:spPr/>
    </dgm:pt>
    <dgm:pt modelId="{963452E4-99BA-415E-AEC2-FEC6E48C286E}" type="pres">
      <dgm:prSet presAssocID="{ECADB08A-B915-4A71-BB79-ECEF816ED887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ED25947D-C14A-4798-9015-61D636E58EB1}" type="pres">
      <dgm:prSet presAssocID="{A8352B12-01B9-4F31-B817-9979AFF70C3F}" presName="bottomLine" presStyleLbl="alignNode1" presStyleIdx="5" presStyleCnt="10">
        <dgm:presLayoutVars/>
      </dgm:prSet>
      <dgm:spPr/>
    </dgm:pt>
    <dgm:pt modelId="{6708734A-BC45-428D-AC2D-B6C0B29A0D35}" type="pres">
      <dgm:prSet presAssocID="{A8352B12-01B9-4F31-B817-9979AFF70C3F}" presName="nodeText" presStyleLbl="bgAccFollowNode1" presStyleIdx="2" presStyleCnt="5">
        <dgm:presLayoutVars>
          <dgm:bulletEnabled val="1"/>
        </dgm:presLayoutVars>
      </dgm:prSet>
      <dgm:spPr/>
    </dgm:pt>
    <dgm:pt modelId="{528DB7F6-27AC-4389-B845-1E61ABE2D5EC}" type="pres">
      <dgm:prSet presAssocID="{ECADB08A-B915-4A71-BB79-ECEF816ED887}" presName="sibTrans" presStyleCnt="0"/>
      <dgm:spPr/>
    </dgm:pt>
    <dgm:pt modelId="{25D11CB0-0B97-4000-ABDB-B936FAD2CAC8}" type="pres">
      <dgm:prSet presAssocID="{6D874425-007C-4E35-B041-6806137568DC}" presName="compositeNode" presStyleCnt="0">
        <dgm:presLayoutVars>
          <dgm:bulletEnabled val="1"/>
        </dgm:presLayoutVars>
      </dgm:prSet>
      <dgm:spPr/>
    </dgm:pt>
    <dgm:pt modelId="{C74893E1-0F90-49CD-BA32-92D756796278}" type="pres">
      <dgm:prSet presAssocID="{6D874425-007C-4E35-B041-6806137568DC}" presName="bgRect" presStyleLbl="bgAccFollowNode1" presStyleIdx="3" presStyleCnt="5"/>
      <dgm:spPr/>
    </dgm:pt>
    <dgm:pt modelId="{1E53DA6F-C2A2-46D4-93FA-4754B1EE7EA3}" type="pres">
      <dgm:prSet presAssocID="{E11559BB-189A-4245-9A79-9BA4339C37C0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B442B111-938C-4530-9801-C279E0FB0791}" type="pres">
      <dgm:prSet presAssocID="{6D874425-007C-4E35-B041-6806137568DC}" presName="bottomLine" presStyleLbl="alignNode1" presStyleIdx="7" presStyleCnt="10">
        <dgm:presLayoutVars/>
      </dgm:prSet>
      <dgm:spPr/>
    </dgm:pt>
    <dgm:pt modelId="{C448E8E7-9E1A-4E9D-BDF7-E71D6A5CA752}" type="pres">
      <dgm:prSet presAssocID="{6D874425-007C-4E35-B041-6806137568DC}" presName="nodeText" presStyleLbl="bgAccFollowNode1" presStyleIdx="3" presStyleCnt="5">
        <dgm:presLayoutVars>
          <dgm:bulletEnabled val="1"/>
        </dgm:presLayoutVars>
      </dgm:prSet>
      <dgm:spPr/>
    </dgm:pt>
    <dgm:pt modelId="{A5037721-E9B0-42BA-8E3F-11BF28D542A4}" type="pres">
      <dgm:prSet presAssocID="{E11559BB-189A-4245-9A79-9BA4339C37C0}" presName="sibTrans" presStyleCnt="0"/>
      <dgm:spPr/>
    </dgm:pt>
    <dgm:pt modelId="{A239583C-207E-43A8-80A4-FED41ED54143}" type="pres">
      <dgm:prSet presAssocID="{A87227B2-036C-4998-BB0C-663E419DD5CD}" presName="compositeNode" presStyleCnt="0">
        <dgm:presLayoutVars>
          <dgm:bulletEnabled val="1"/>
        </dgm:presLayoutVars>
      </dgm:prSet>
      <dgm:spPr/>
    </dgm:pt>
    <dgm:pt modelId="{913A79C4-1553-497F-94EF-369216AEF029}" type="pres">
      <dgm:prSet presAssocID="{A87227B2-036C-4998-BB0C-663E419DD5CD}" presName="bgRect" presStyleLbl="bgAccFollowNode1" presStyleIdx="4" presStyleCnt="5"/>
      <dgm:spPr/>
    </dgm:pt>
    <dgm:pt modelId="{8F7729E1-6EBC-4B22-919A-C313E4155520}" type="pres">
      <dgm:prSet presAssocID="{530C4C4B-670C-4C6D-8D1B-0F0FBB81634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9EAB86B7-257B-4910-B160-DC2883190C4A}" type="pres">
      <dgm:prSet presAssocID="{A87227B2-036C-4998-BB0C-663E419DD5CD}" presName="bottomLine" presStyleLbl="alignNode1" presStyleIdx="9" presStyleCnt="10">
        <dgm:presLayoutVars/>
      </dgm:prSet>
      <dgm:spPr/>
    </dgm:pt>
    <dgm:pt modelId="{CFB5B2CB-E58C-42DB-B880-C1B7A1503387}" type="pres">
      <dgm:prSet presAssocID="{A87227B2-036C-4998-BB0C-663E419DD5CD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CD8B7512-39D0-4CE2-9FEB-3EB002853B64}" type="presOf" srcId="{B4EA052D-A047-4F62-A748-910F30458B3C}" destId="{39E52BBC-0495-41AE-9804-7940187E9723}" srcOrd="0" destOrd="0" presId="urn:microsoft.com/office/officeart/2016/7/layout/BasicLinearProcessNumbered"/>
    <dgm:cxn modelId="{B1C61B14-9E55-44C4-9368-76B85A9F3DE3}" type="presOf" srcId="{6D874425-007C-4E35-B041-6806137568DC}" destId="{C74893E1-0F90-49CD-BA32-92D756796278}" srcOrd="0" destOrd="0" presId="urn:microsoft.com/office/officeart/2016/7/layout/BasicLinearProcessNumbered"/>
    <dgm:cxn modelId="{FF430F1A-1772-47F3-AFAF-9BEFD276685B}" srcId="{2F974293-AF2C-4299-8EDE-A4A36EDD4CCA}" destId="{6826A36D-CC82-40E1-90CD-025F82CB6A47}" srcOrd="0" destOrd="0" parTransId="{3E059E60-F116-4941-9524-6CEA5FB6B041}" sibTransId="{C4BB1D75-AAFA-47A7-8D21-993077CC4892}"/>
    <dgm:cxn modelId="{6F17F822-70D4-4CAB-B63C-7F51861640CB}" type="presOf" srcId="{6D874425-007C-4E35-B041-6806137568DC}" destId="{C448E8E7-9E1A-4E9D-BDF7-E71D6A5CA752}" srcOrd="1" destOrd="0" presId="urn:microsoft.com/office/officeart/2016/7/layout/BasicLinearProcessNumbered"/>
    <dgm:cxn modelId="{E2EC4831-41D4-46E5-A5CC-403BE474703A}" srcId="{2F974293-AF2C-4299-8EDE-A4A36EDD4CCA}" destId="{A8352B12-01B9-4F31-B817-9979AFF70C3F}" srcOrd="2" destOrd="0" parTransId="{C5374FF9-995B-411A-9F72-F570EFA4BD25}" sibTransId="{ECADB08A-B915-4A71-BB79-ECEF816ED887}"/>
    <dgm:cxn modelId="{3DFF2C38-0710-4F86-94E6-F4C71CDDB41E}" type="presOf" srcId="{6826A36D-CC82-40E1-90CD-025F82CB6A47}" destId="{00F4507D-C751-4066-A519-E8A98AFE469A}" srcOrd="1" destOrd="0" presId="urn:microsoft.com/office/officeart/2016/7/layout/BasicLinearProcessNumbered"/>
    <dgm:cxn modelId="{C484DA38-69B8-49DB-8DD1-A1B0033F3B8B}" type="presOf" srcId="{C4BB1D75-AAFA-47A7-8D21-993077CC4892}" destId="{B20ABD85-CB71-4DFE-80CC-137B241D6A16}" srcOrd="0" destOrd="0" presId="urn:microsoft.com/office/officeart/2016/7/layout/BasicLinearProcessNumbered"/>
    <dgm:cxn modelId="{B3B2475C-9798-4A2F-B8D3-BD934B34D9DF}" type="presOf" srcId="{530C4C4B-670C-4C6D-8D1B-0F0FBB816348}" destId="{8F7729E1-6EBC-4B22-919A-C313E4155520}" srcOrd="0" destOrd="0" presId="urn:microsoft.com/office/officeart/2016/7/layout/BasicLinearProcessNumbered"/>
    <dgm:cxn modelId="{51211763-9E60-4C6A-B6D2-F4F954A75D69}" type="presOf" srcId="{6826A36D-CC82-40E1-90CD-025F82CB6A47}" destId="{1FBE8F6B-BDD2-4ABF-ABD3-AD0EB494E451}" srcOrd="0" destOrd="0" presId="urn:microsoft.com/office/officeart/2016/7/layout/BasicLinearProcessNumbered"/>
    <dgm:cxn modelId="{F7BB4763-9983-401B-A1DB-8A3E95457D87}" type="presOf" srcId="{ECADB08A-B915-4A71-BB79-ECEF816ED887}" destId="{963452E4-99BA-415E-AEC2-FEC6E48C286E}" srcOrd="0" destOrd="0" presId="urn:microsoft.com/office/officeart/2016/7/layout/BasicLinearProcessNumbered"/>
    <dgm:cxn modelId="{E7651246-7F63-483E-8465-CC000DC8BAE2}" type="presOf" srcId="{E11559BB-189A-4245-9A79-9BA4339C37C0}" destId="{1E53DA6F-C2A2-46D4-93FA-4754B1EE7EA3}" srcOrd="0" destOrd="0" presId="urn:microsoft.com/office/officeart/2016/7/layout/BasicLinearProcessNumbered"/>
    <dgm:cxn modelId="{FEB9127D-B8F2-4AA3-BDC1-F06DB00F8A59}" srcId="{2F974293-AF2C-4299-8EDE-A4A36EDD4CCA}" destId="{A87227B2-036C-4998-BB0C-663E419DD5CD}" srcOrd="4" destOrd="0" parTransId="{8944AA83-19C4-471C-92A8-E9E77D8B01E4}" sibTransId="{530C4C4B-670C-4C6D-8D1B-0F0FBB816348}"/>
    <dgm:cxn modelId="{D7D8B282-3EE9-47C1-9EA7-CF7B9EE0A1F0}" type="presOf" srcId="{B4EA052D-A047-4F62-A748-910F30458B3C}" destId="{000151B7-D706-4825-AAB7-80D096AED79F}" srcOrd="1" destOrd="0" presId="urn:microsoft.com/office/officeart/2016/7/layout/BasicLinearProcessNumbered"/>
    <dgm:cxn modelId="{37192F8E-2341-4557-853D-E19DA46B3F5A}" srcId="{2F974293-AF2C-4299-8EDE-A4A36EDD4CCA}" destId="{B4EA052D-A047-4F62-A748-910F30458B3C}" srcOrd="1" destOrd="0" parTransId="{45B1D2FC-2221-4FBA-827C-88D96DFD2689}" sibTransId="{79402E9A-B927-4DCE-A49E-7D94D1F5EA3E}"/>
    <dgm:cxn modelId="{B76026A0-C196-4571-830A-79C7677CDEDC}" type="presOf" srcId="{79402E9A-B927-4DCE-A49E-7D94D1F5EA3E}" destId="{F4EFE46D-335A-42D9-9205-6A7C6C251CBF}" srcOrd="0" destOrd="0" presId="urn:microsoft.com/office/officeart/2016/7/layout/BasicLinearProcessNumbered"/>
    <dgm:cxn modelId="{D89D59A0-2A00-4F38-83D4-199D62C13A8F}" srcId="{2F974293-AF2C-4299-8EDE-A4A36EDD4CCA}" destId="{6D874425-007C-4E35-B041-6806137568DC}" srcOrd="3" destOrd="0" parTransId="{C663C401-A1C9-47D5-9D03-D0B0CE9795C9}" sibTransId="{E11559BB-189A-4245-9A79-9BA4339C37C0}"/>
    <dgm:cxn modelId="{52C23CAA-230F-4952-9046-097F018CEBCC}" type="presOf" srcId="{A8352B12-01B9-4F31-B817-9979AFF70C3F}" destId="{6708734A-BC45-428D-AC2D-B6C0B29A0D35}" srcOrd="1" destOrd="0" presId="urn:microsoft.com/office/officeart/2016/7/layout/BasicLinearProcessNumbered"/>
    <dgm:cxn modelId="{CBD015AD-6871-48BF-AF5E-9C6097ADC1B9}" type="presOf" srcId="{A87227B2-036C-4998-BB0C-663E419DD5CD}" destId="{913A79C4-1553-497F-94EF-369216AEF029}" srcOrd="0" destOrd="0" presId="urn:microsoft.com/office/officeart/2016/7/layout/BasicLinearProcessNumbered"/>
    <dgm:cxn modelId="{8A841FC2-5B81-4B78-9E5B-CF0F3B513DF1}" type="presOf" srcId="{2F974293-AF2C-4299-8EDE-A4A36EDD4CCA}" destId="{CB189325-AED3-46CF-A266-9A7684625733}" srcOrd="0" destOrd="0" presId="urn:microsoft.com/office/officeart/2016/7/layout/BasicLinearProcessNumbered"/>
    <dgm:cxn modelId="{2EAD46CD-12C4-4AD5-A0D7-769DF51B76EB}" type="presOf" srcId="{A87227B2-036C-4998-BB0C-663E419DD5CD}" destId="{CFB5B2CB-E58C-42DB-B880-C1B7A1503387}" srcOrd="1" destOrd="0" presId="urn:microsoft.com/office/officeart/2016/7/layout/BasicLinearProcessNumbered"/>
    <dgm:cxn modelId="{2174A0D5-C6AA-43F3-B678-2B393BDD9FB9}" type="presOf" srcId="{A8352B12-01B9-4F31-B817-9979AFF70C3F}" destId="{2F5FF50C-E7EF-4EA2-B639-B79EAABCD031}" srcOrd="0" destOrd="0" presId="urn:microsoft.com/office/officeart/2016/7/layout/BasicLinearProcessNumbered"/>
    <dgm:cxn modelId="{B1E78C13-7ABF-42A7-BD9F-F9B5CB3914D9}" type="presParOf" srcId="{CB189325-AED3-46CF-A266-9A7684625733}" destId="{25E27569-33F5-46C3-9716-275B4EA15BFD}" srcOrd="0" destOrd="0" presId="urn:microsoft.com/office/officeart/2016/7/layout/BasicLinearProcessNumbered"/>
    <dgm:cxn modelId="{A7527CD8-2596-4F14-AF9F-BB19D842A5FA}" type="presParOf" srcId="{25E27569-33F5-46C3-9716-275B4EA15BFD}" destId="{1FBE8F6B-BDD2-4ABF-ABD3-AD0EB494E451}" srcOrd="0" destOrd="0" presId="urn:microsoft.com/office/officeart/2016/7/layout/BasicLinearProcessNumbered"/>
    <dgm:cxn modelId="{AAC6B67E-F20C-402F-9415-DEF8ABF5E491}" type="presParOf" srcId="{25E27569-33F5-46C3-9716-275B4EA15BFD}" destId="{B20ABD85-CB71-4DFE-80CC-137B241D6A16}" srcOrd="1" destOrd="0" presId="urn:microsoft.com/office/officeart/2016/7/layout/BasicLinearProcessNumbered"/>
    <dgm:cxn modelId="{41D5C477-5A0E-43EA-AB84-47A52CA7CF87}" type="presParOf" srcId="{25E27569-33F5-46C3-9716-275B4EA15BFD}" destId="{57EE2733-3E3B-4F02-B6F7-71D9010985D2}" srcOrd="2" destOrd="0" presId="urn:microsoft.com/office/officeart/2016/7/layout/BasicLinearProcessNumbered"/>
    <dgm:cxn modelId="{EAB1B6FD-FE62-4F22-A137-6B8FB0E7037F}" type="presParOf" srcId="{25E27569-33F5-46C3-9716-275B4EA15BFD}" destId="{00F4507D-C751-4066-A519-E8A98AFE469A}" srcOrd="3" destOrd="0" presId="urn:microsoft.com/office/officeart/2016/7/layout/BasicLinearProcessNumbered"/>
    <dgm:cxn modelId="{840F011E-4DAB-411F-A7B9-71138DE3CFA6}" type="presParOf" srcId="{CB189325-AED3-46CF-A266-9A7684625733}" destId="{89554A3F-626D-4388-900D-5F0F17841C10}" srcOrd="1" destOrd="0" presId="urn:microsoft.com/office/officeart/2016/7/layout/BasicLinearProcessNumbered"/>
    <dgm:cxn modelId="{136F9CCE-1B34-4AFB-9330-82320C14518C}" type="presParOf" srcId="{CB189325-AED3-46CF-A266-9A7684625733}" destId="{67604809-3E77-41F8-A68D-537420131ED8}" srcOrd="2" destOrd="0" presId="urn:microsoft.com/office/officeart/2016/7/layout/BasicLinearProcessNumbered"/>
    <dgm:cxn modelId="{A69BA691-3FD9-43CC-8384-5CAFCB4F3C2F}" type="presParOf" srcId="{67604809-3E77-41F8-A68D-537420131ED8}" destId="{39E52BBC-0495-41AE-9804-7940187E9723}" srcOrd="0" destOrd="0" presId="urn:microsoft.com/office/officeart/2016/7/layout/BasicLinearProcessNumbered"/>
    <dgm:cxn modelId="{FC9995A7-BCF3-418F-88C3-5CAF0F2EBB68}" type="presParOf" srcId="{67604809-3E77-41F8-A68D-537420131ED8}" destId="{F4EFE46D-335A-42D9-9205-6A7C6C251CBF}" srcOrd="1" destOrd="0" presId="urn:microsoft.com/office/officeart/2016/7/layout/BasicLinearProcessNumbered"/>
    <dgm:cxn modelId="{30E88304-C9C5-4938-84B7-88AC46DB80F5}" type="presParOf" srcId="{67604809-3E77-41F8-A68D-537420131ED8}" destId="{2BE1E81C-9534-43E1-9331-7AF42A2B997C}" srcOrd="2" destOrd="0" presId="urn:microsoft.com/office/officeart/2016/7/layout/BasicLinearProcessNumbered"/>
    <dgm:cxn modelId="{6C9AE467-AEB7-46B8-BC40-35D2BA521308}" type="presParOf" srcId="{67604809-3E77-41F8-A68D-537420131ED8}" destId="{000151B7-D706-4825-AAB7-80D096AED79F}" srcOrd="3" destOrd="0" presId="urn:microsoft.com/office/officeart/2016/7/layout/BasicLinearProcessNumbered"/>
    <dgm:cxn modelId="{69ABBA1E-E73B-453F-A90C-54D73520594F}" type="presParOf" srcId="{CB189325-AED3-46CF-A266-9A7684625733}" destId="{BFAC260E-AE3E-4F93-8DAC-3DF2F12BBD53}" srcOrd="3" destOrd="0" presId="urn:microsoft.com/office/officeart/2016/7/layout/BasicLinearProcessNumbered"/>
    <dgm:cxn modelId="{7983B7E2-834F-4B37-94EE-1DA0F0ED0C43}" type="presParOf" srcId="{CB189325-AED3-46CF-A266-9A7684625733}" destId="{929A176A-A609-4919-8006-ED83F50F4513}" srcOrd="4" destOrd="0" presId="urn:microsoft.com/office/officeart/2016/7/layout/BasicLinearProcessNumbered"/>
    <dgm:cxn modelId="{9E3689F9-777E-486B-9C69-16009B30A49B}" type="presParOf" srcId="{929A176A-A609-4919-8006-ED83F50F4513}" destId="{2F5FF50C-E7EF-4EA2-B639-B79EAABCD031}" srcOrd="0" destOrd="0" presId="urn:microsoft.com/office/officeart/2016/7/layout/BasicLinearProcessNumbered"/>
    <dgm:cxn modelId="{4B74833F-BAC5-4A6B-A27D-353FA90475E4}" type="presParOf" srcId="{929A176A-A609-4919-8006-ED83F50F4513}" destId="{963452E4-99BA-415E-AEC2-FEC6E48C286E}" srcOrd="1" destOrd="0" presId="urn:microsoft.com/office/officeart/2016/7/layout/BasicLinearProcessNumbered"/>
    <dgm:cxn modelId="{01DB4E7B-2C0B-420D-92A2-0212B2CA1929}" type="presParOf" srcId="{929A176A-A609-4919-8006-ED83F50F4513}" destId="{ED25947D-C14A-4798-9015-61D636E58EB1}" srcOrd="2" destOrd="0" presId="urn:microsoft.com/office/officeart/2016/7/layout/BasicLinearProcessNumbered"/>
    <dgm:cxn modelId="{43744AB0-66AA-4F8A-A532-B90AE19AFEE1}" type="presParOf" srcId="{929A176A-A609-4919-8006-ED83F50F4513}" destId="{6708734A-BC45-428D-AC2D-B6C0B29A0D35}" srcOrd="3" destOrd="0" presId="urn:microsoft.com/office/officeart/2016/7/layout/BasicLinearProcessNumbered"/>
    <dgm:cxn modelId="{F095338E-1846-4E90-9EF3-367FE7B28F6E}" type="presParOf" srcId="{CB189325-AED3-46CF-A266-9A7684625733}" destId="{528DB7F6-27AC-4389-B845-1E61ABE2D5EC}" srcOrd="5" destOrd="0" presId="urn:microsoft.com/office/officeart/2016/7/layout/BasicLinearProcessNumbered"/>
    <dgm:cxn modelId="{A00526D2-46E5-45CB-8A1B-0FF87521699C}" type="presParOf" srcId="{CB189325-AED3-46CF-A266-9A7684625733}" destId="{25D11CB0-0B97-4000-ABDB-B936FAD2CAC8}" srcOrd="6" destOrd="0" presId="urn:microsoft.com/office/officeart/2016/7/layout/BasicLinearProcessNumbered"/>
    <dgm:cxn modelId="{836A24A7-DAEE-42E2-9B8F-B7032FFCF4DD}" type="presParOf" srcId="{25D11CB0-0B97-4000-ABDB-B936FAD2CAC8}" destId="{C74893E1-0F90-49CD-BA32-92D756796278}" srcOrd="0" destOrd="0" presId="urn:microsoft.com/office/officeart/2016/7/layout/BasicLinearProcessNumbered"/>
    <dgm:cxn modelId="{5C5DC8DE-B32E-4B57-A787-5FE35A60CEF2}" type="presParOf" srcId="{25D11CB0-0B97-4000-ABDB-B936FAD2CAC8}" destId="{1E53DA6F-C2A2-46D4-93FA-4754B1EE7EA3}" srcOrd="1" destOrd="0" presId="urn:microsoft.com/office/officeart/2016/7/layout/BasicLinearProcessNumbered"/>
    <dgm:cxn modelId="{4F9BCB79-83F6-4AF4-90D2-3E96C6734493}" type="presParOf" srcId="{25D11CB0-0B97-4000-ABDB-B936FAD2CAC8}" destId="{B442B111-938C-4530-9801-C279E0FB0791}" srcOrd="2" destOrd="0" presId="urn:microsoft.com/office/officeart/2016/7/layout/BasicLinearProcessNumbered"/>
    <dgm:cxn modelId="{F563360C-3442-4BD5-9C92-9DB592E33ECE}" type="presParOf" srcId="{25D11CB0-0B97-4000-ABDB-B936FAD2CAC8}" destId="{C448E8E7-9E1A-4E9D-BDF7-E71D6A5CA752}" srcOrd="3" destOrd="0" presId="urn:microsoft.com/office/officeart/2016/7/layout/BasicLinearProcessNumbered"/>
    <dgm:cxn modelId="{F50D7615-BC16-401E-8F6D-E0CB392460E3}" type="presParOf" srcId="{CB189325-AED3-46CF-A266-9A7684625733}" destId="{A5037721-E9B0-42BA-8E3F-11BF28D542A4}" srcOrd="7" destOrd="0" presId="urn:microsoft.com/office/officeart/2016/7/layout/BasicLinearProcessNumbered"/>
    <dgm:cxn modelId="{8419F252-A9E5-44E1-B37F-60C6691CBD3E}" type="presParOf" srcId="{CB189325-AED3-46CF-A266-9A7684625733}" destId="{A239583C-207E-43A8-80A4-FED41ED54143}" srcOrd="8" destOrd="0" presId="urn:microsoft.com/office/officeart/2016/7/layout/BasicLinearProcessNumbered"/>
    <dgm:cxn modelId="{6B5A97DF-B950-4B19-8CC2-E7F5BF9A5415}" type="presParOf" srcId="{A239583C-207E-43A8-80A4-FED41ED54143}" destId="{913A79C4-1553-497F-94EF-369216AEF029}" srcOrd="0" destOrd="0" presId="urn:microsoft.com/office/officeart/2016/7/layout/BasicLinearProcessNumbered"/>
    <dgm:cxn modelId="{31221825-9CE3-4157-AF9C-F3825DEA26DE}" type="presParOf" srcId="{A239583C-207E-43A8-80A4-FED41ED54143}" destId="{8F7729E1-6EBC-4B22-919A-C313E4155520}" srcOrd="1" destOrd="0" presId="urn:microsoft.com/office/officeart/2016/7/layout/BasicLinearProcessNumbered"/>
    <dgm:cxn modelId="{7023B175-9013-402F-BF97-358E7A584F7E}" type="presParOf" srcId="{A239583C-207E-43A8-80A4-FED41ED54143}" destId="{9EAB86B7-257B-4910-B160-DC2883190C4A}" srcOrd="2" destOrd="0" presId="urn:microsoft.com/office/officeart/2016/7/layout/BasicLinearProcessNumbered"/>
    <dgm:cxn modelId="{3E1F734C-E121-4625-AA92-05BCF7531444}" type="presParOf" srcId="{A239583C-207E-43A8-80A4-FED41ED54143}" destId="{CFB5B2CB-E58C-42DB-B880-C1B7A150338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AA38D-82BB-4E0D-BE9E-50CB60E96C51}">
      <dsp:nvSpPr>
        <dsp:cNvPr id="0" name=""/>
        <dsp:cNvSpPr/>
      </dsp:nvSpPr>
      <dsp:spPr>
        <a:xfrm>
          <a:off x="0" y="449839"/>
          <a:ext cx="8486490" cy="11907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8646" tIns="437388" rIns="6586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H" sz="2100" kern="1200" dirty="0"/>
            <a:t>Génération de nuage de points nommé «carte locale» ou «local </a:t>
          </a:r>
          <a:r>
            <a:rPr lang="fr-CH" sz="2100" kern="1200" dirty="0" err="1"/>
            <a:t>Maps</a:t>
          </a:r>
          <a:r>
            <a:rPr lang="fr-CH" sz="2100" kern="1200" dirty="0"/>
            <a:t>» </a:t>
          </a:r>
          <a:endParaRPr lang="fr-FR" sz="2100" kern="1200" dirty="0"/>
        </a:p>
      </dsp:txBody>
      <dsp:txXfrm>
        <a:off x="0" y="449839"/>
        <a:ext cx="8486490" cy="1190700"/>
      </dsp:txXfrm>
    </dsp:sp>
    <dsp:sp modelId="{0C32159C-DEFF-47C1-AE55-F5D3B0D028ED}">
      <dsp:nvSpPr>
        <dsp:cNvPr id="0" name=""/>
        <dsp:cNvSpPr/>
      </dsp:nvSpPr>
      <dsp:spPr>
        <a:xfrm>
          <a:off x="424324" y="139879"/>
          <a:ext cx="5940543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538" tIns="0" rIns="22453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100" i="1" kern="1200" dirty="0"/>
            <a:t>mapping</a:t>
          </a:r>
          <a:r>
            <a:rPr lang="fr-CH" sz="2100" kern="1200" dirty="0"/>
            <a:t> (cartographie)</a:t>
          </a:r>
          <a:endParaRPr lang="fr-FR" sz="2100" kern="1200" dirty="0"/>
        </a:p>
      </dsp:txBody>
      <dsp:txXfrm>
        <a:off x="454586" y="170141"/>
        <a:ext cx="5880019" cy="559396"/>
      </dsp:txXfrm>
    </dsp:sp>
    <dsp:sp modelId="{C458D17C-77C2-4897-8344-6650A3C1F64A}">
      <dsp:nvSpPr>
        <dsp:cNvPr id="0" name=""/>
        <dsp:cNvSpPr/>
      </dsp:nvSpPr>
      <dsp:spPr>
        <a:xfrm>
          <a:off x="0" y="2058289"/>
          <a:ext cx="8486490" cy="89302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8646" tIns="437388" rIns="6586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H" sz="2100" kern="1200" dirty="0"/>
            <a:t>Vérification en temps réel des changements de l’environnement</a:t>
          </a:r>
          <a:endParaRPr lang="fr-FR" sz="2100" kern="1200" dirty="0"/>
        </a:p>
      </dsp:txBody>
      <dsp:txXfrm>
        <a:off x="0" y="2058289"/>
        <a:ext cx="8486490" cy="893025"/>
      </dsp:txXfrm>
    </dsp:sp>
    <dsp:sp modelId="{75AAB798-621B-4F45-9BB3-2D2D172EE4F9}">
      <dsp:nvSpPr>
        <dsp:cNvPr id="0" name=""/>
        <dsp:cNvSpPr/>
      </dsp:nvSpPr>
      <dsp:spPr>
        <a:xfrm>
          <a:off x="424324" y="1753939"/>
          <a:ext cx="5940543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538" tIns="0" rIns="22453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100" i="1" kern="1200" dirty="0"/>
            <a:t>traking</a:t>
          </a:r>
          <a:r>
            <a:rPr lang="fr-CH" sz="2100" kern="1200" dirty="0"/>
            <a:t> (surveillance)</a:t>
          </a:r>
          <a:endParaRPr lang="fr-FR" sz="2100" kern="1200" dirty="0"/>
        </a:p>
      </dsp:txBody>
      <dsp:txXfrm>
        <a:off x="454586" y="1784201"/>
        <a:ext cx="5880019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B16AB-4101-47FE-991A-D88C3387B5CA}">
      <dsp:nvSpPr>
        <dsp:cNvPr id="0" name=""/>
        <dsp:cNvSpPr/>
      </dsp:nvSpPr>
      <dsp:spPr>
        <a:xfrm>
          <a:off x="2103120" y="1916"/>
          <a:ext cx="8412480" cy="9929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52217" rIns="163225" bIns="2522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Points positive et négative du Heron AC-1 par rapport au système existant sur le marché</a:t>
          </a:r>
        </a:p>
      </dsp:txBody>
      <dsp:txXfrm>
        <a:off x="2103120" y="1916"/>
        <a:ext cx="8412480" cy="992979"/>
      </dsp:txXfrm>
    </dsp:sp>
    <dsp:sp modelId="{E47A0258-EF37-4B91-8970-0A9C67EC97D4}">
      <dsp:nvSpPr>
        <dsp:cNvPr id="0" name=""/>
        <dsp:cNvSpPr/>
      </dsp:nvSpPr>
      <dsp:spPr>
        <a:xfrm>
          <a:off x="0" y="1916"/>
          <a:ext cx="2103120" cy="9929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98084" rIns="111290" bIns="9808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900" kern="1200" dirty="0"/>
            <a:t>Comparatif des systèmes scanner laser portables</a:t>
          </a:r>
          <a:endParaRPr lang="en-US" sz="1900" kern="1200" dirty="0"/>
        </a:p>
      </dsp:txBody>
      <dsp:txXfrm>
        <a:off x="0" y="1916"/>
        <a:ext cx="2103120" cy="992979"/>
      </dsp:txXfrm>
    </dsp:sp>
    <dsp:sp modelId="{4E701FAE-0842-46AB-A137-FDD5BAFC3907}">
      <dsp:nvSpPr>
        <dsp:cNvPr id="0" name=""/>
        <dsp:cNvSpPr/>
      </dsp:nvSpPr>
      <dsp:spPr>
        <a:xfrm>
          <a:off x="2103120" y="1054475"/>
          <a:ext cx="8412480" cy="992979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52217" rIns="163225" bIns="2522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Précision relative, absolue et dérive</a:t>
          </a:r>
        </a:p>
      </dsp:txBody>
      <dsp:txXfrm>
        <a:off x="2103120" y="1054475"/>
        <a:ext cx="8412480" cy="992979"/>
      </dsp:txXfrm>
    </dsp:sp>
    <dsp:sp modelId="{E9F47C4D-B40B-4CCD-9D58-894840B025C9}">
      <dsp:nvSpPr>
        <dsp:cNvPr id="0" name=""/>
        <dsp:cNvSpPr/>
      </dsp:nvSpPr>
      <dsp:spPr>
        <a:xfrm>
          <a:off x="0" y="1054475"/>
          <a:ext cx="2103120" cy="992979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98084" rIns="111290" bIns="9808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900" kern="1200" dirty="0"/>
            <a:t>Tests du système à l’intérieur d’un bâtiment </a:t>
          </a:r>
          <a:endParaRPr lang="en-US" sz="1900" kern="1200" dirty="0"/>
        </a:p>
      </dsp:txBody>
      <dsp:txXfrm>
        <a:off x="0" y="1054475"/>
        <a:ext cx="2103120" cy="992979"/>
      </dsp:txXfrm>
    </dsp:sp>
    <dsp:sp modelId="{1973E7A3-C105-45A9-9093-69E3BA886445}">
      <dsp:nvSpPr>
        <dsp:cNvPr id="0" name=""/>
        <dsp:cNvSpPr/>
      </dsp:nvSpPr>
      <dsp:spPr>
        <a:xfrm>
          <a:off x="2103120" y="2107033"/>
          <a:ext cx="8412480" cy="992979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52217" rIns="163225" bIns="2522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Endroit qui fonctionne, parcours optimal et dérive</a:t>
          </a:r>
        </a:p>
      </dsp:txBody>
      <dsp:txXfrm>
        <a:off x="2103120" y="2107033"/>
        <a:ext cx="8412480" cy="992979"/>
      </dsp:txXfrm>
    </dsp:sp>
    <dsp:sp modelId="{68931BC5-0243-492A-B8A9-8CCDDE9BA889}">
      <dsp:nvSpPr>
        <dsp:cNvPr id="0" name=""/>
        <dsp:cNvSpPr/>
      </dsp:nvSpPr>
      <dsp:spPr>
        <a:xfrm>
          <a:off x="0" y="2107033"/>
          <a:ext cx="2103120" cy="992979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98084" rIns="111290" bIns="9808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900" kern="1200" dirty="0"/>
            <a:t>Test du système à l’extérieur </a:t>
          </a:r>
          <a:endParaRPr lang="en-US" sz="1900" kern="1200" dirty="0"/>
        </a:p>
      </dsp:txBody>
      <dsp:txXfrm>
        <a:off x="0" y="2107033"/>
        <a:ext cx="2103120" cy="992979"/>
      </dsp:txXfrm>
    </dsp:sp>
    <dsp:sp modelId="{A6078C08-8FC5-40CE-AC5C-C8CC80C9D54F}">
      <dsp:nvSpPr>
        <dsp:cNvPr id="0" name=""/>
        <dsp:cNvSpPr/>
      </dsp:nvSpPr>
      <dsp:spPr>
        <a:xfrm>
          <a:off x="2103120" y="3159591"/>
          <a:ext cx="8412480" cy="992979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52217" rIns="163225" bIns="2522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Précision subjective du système</a:t>
          </a:r>
        </a:p>
      </dsp:txBody>
      <dsp:txXfrm>
        <a:off x="2103120" y="3159591"/>
        <a:ext cx="8412480" cy="992979"/>
      </dsp:txXfrm>
    </dsp:sp>
    <dsp:sp modelId="{A4E6832E-ADBB-4049-8ACC-406C10E6B7AE}">
      <dsp:nvSpPr>
        <dsp:cNvPr id="0" name=""/>
        <dsp:cNvSpPr/>
      </dsp:nvSpPr>
      <dsp:spPr>
        <a:xfrm>
          <a:off x="0" y="3159591"/>
          <a:ext cx="2103120" cy="99297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98084" rIns="111290" bIns="9808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900" kern="1200" dirty="0"/>
            <a:t>Tests avec le système monté sur un véhicule</a:t>
          </a:r>
          <a:endParaRPr lang="en-US" sz="1900" kern="1200" dirty="0"/>
        </a:p>
      </dsp:txBody>
      <dsp:txXfrm>
        <a:off x="0" y="3159591"/>
        <a:ext cx="2103120" cy="9929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71049-C28D-4481-B3EB-19FE0AC9297C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dirty="0"/>
            <a:t>La détection de cylindres de diamètres différents</a:t>
          </a:r>
          <a:endParaRPr lang="en-US" sz="2600" kern="1200" dirty="0"/>
        </a:p>
      </dsp:txBody>
      <dsp:txXfrm>
        <a:off x="0" y="1653508"/>
        <a:ext cx="3286125" cy="2610802"/>
      </dsp:txXfrm>
    </dsp:sp>
    <dsp:sp modelId="{C8B5D5B7-B314-479B-A346-CCB5F6A8EB9D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C4E6AA28-98DD-4319-9CC5-C8AE4DF57D54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AB2D1-B8BF-43E8-9275-C743C54E37B7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dirty="0"/>
            <a:t>La détection de sphères et de distances relatives</a:t>
          </a:r>
          <a:endParaRPr lang="en-US" sz="2600" kern="1200" dirty="0"/>
        </a:p>
      </dsp:txBody>
      <dsp:txXfrm>
        <a:off x="3614737" y="1653508"/>
        <a:ext cx="3286125" cy="2610802"/>
      </dsp:txXfrm>
    </dsp:sp>
    <dsp:sp modelId="{19AD7C61-1EA4-4732-9EFF-7FAB0914497F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E956FDA4-277E-42F2-9AB6-C34AE28F790D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FCC80-13D6-472F-BD15-ECF570927D1C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dirty="0"/>
            <a:t>La </a:t>
          </a:r>
          <a:r>
            <a:rPr lang="fr-CH" sz="2600" kern="1200" dirty="0" err="1"/>
            <a:t>planéarité</a:t>
          </a:r>
          <a:r>
            <a:rPr lang="fr-CH" sz="2600" kern="1200" dirty="0"/>
            <a:t> d’une surface</a:t>
          </a:r>
          <a:endParaRPr lang="en-US" sz="2600" kern="1200" dirty="0"/>
        </a:p>
      </dsp:txBody>
      <dsp:txXfrm>
        <a:off x="7229475" y="1653508"/>
        <a:ext cx="3286125" cy="2610802"/>
      </dsp:txXfrm>
    </dsp:sp>
    <dsp:sp modelId="{C2F9AFDB-AFC7-4A66-941C-9FCAF1F0BE96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DA6B44D1-C5EF-4B81-98B6-7C7ABD3B72E4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514AC-E2F1-4C2E-B172-2EC803277803}">
      <dsp:nvSpPr>
        <dsp:cNvPr id="0" name=""/>
        <dsp:cNvSpPr/>
      </dsp:nvSpPr>
      <dsp:spPr>
        <a:xfrm>
          <a:off x="8543141" y="1583585"/>
          <a:ext cx="91440" cy="7244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2440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D9A7D-82CA-405C-8E92-31CD5B60D5D6}">
      <dsp:nvSpPr>
        <dsp:cNvPr id="0" name=""/>
        <dsp:cNvSpPr/>
      </dsp:nvSpPr>
      <dsp:spPr>
        <a:xfrm>
          <a:off x="3268883" y="1583585"/>
          <a:ext cx="1522143" cy="724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658"/>
              </a:lnTo>
              <a:lnTo>
                <a:pt x="1522143" y="493658"/>
              </a:lnTo>
              <a:lnTo>
                <a:pt x="1522143" y="72440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25652-CC0B-464F-99B4-8DF92B5E89DE}">
      <dsp:nvSpPr>
        <dsp:cNvPr id="0" name=""/>
        <dsp:cNvSpPr/>
      </dsp:nvSpPr>
      <dsp:spPr>
        <a:xfrm>
          <a:off x="1321588" y="1583585"/>
          <a:ext cx="1947294" cy="724401"/>
        </a:xfrm>
        <a:custGeom>
          <a:avLst/>
          <a:gdLst/>
          <a:ahLst/>
          <a:cxnLst/>
          <a:rect l="0" t="0" r="0" b="0"/>
          <a:pathLst>
            <a:path>
              <a:moveTo>
                <a:pt x="1947294" y="0"/>
              </a:moveTo>
              <a:lnTo>
                <a:pt x="1947294" y="493658"/>
              </a:lnTo>
              <a:lnTo>
                <a:pt x="0" y="493658"/>
              </a:lnTo>
              <a:lnTo>
                <a:pt x="0" y="72440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95863-946A-4B17-AB0A-941288FC4307}">
      <dsp:nvSpPr>
        <dsp:cNvPr id="0" name=""/>
        <dsp:cNvSpPr/>
      </dsp:nvSpPr>
      <dsp:spPr>
        <a:xfrm>
          <a:off x="2023493" y="1939"/>
          <a:ext cx="2490780" cy="1581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8A124-7D5C-421D-9A0B-9280DDCD3AA4}">
      <dsp:nvSpPr>
        <dsp:cNvPr id="0" name=""/>
        <dsp:cNvSpPr/>
      </dsp:nvSpPr>
      <dsp:spPr>
        <a:xfrm>
          <a:off x="2300246" y="264855"/>
          <a:ext cx="2490780" cy="15816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900" kern="1200" dirty="0"/>
            <a:t>Valeurs planimétrique</a:t>
          </a:r>
          <a:endParaRPr lang="en-US" sz="2900" kern="1200" dirty="0"/>
        </a:p>
      </dsp:txBody>
      <dsp:txXfrm>
        <a:off x="2346571" y="311180"/>
        <a:ext cx="2398130" cy="1488995"/>
      </dsp:txXfrm>
    </dsp:sp>
    <dsp:sp modelId="{34EA65C1-4D2F-4FC5-AF5D-BC1D8861365E}">
      <dsp:nvSpPr>
        <dsp:cNvPr id="0" name=""/>
        <dsp:cNvSpPr/>
      </dsp:nvSpPr>
      <dsp:spPr>
        <a:xfrm>
          <a:off x="76198" y="2307987"/>
          <a:ext cx="2490780" cy="15816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8F4F4-CAE7-4F9A-8D00-B5B5EC5AA2FB}">
      <dsp:nvSpPr>
        <dsp:cNvPr id="0" name=""/>
        <dsp:cNvSpPr/>
      </dsp:nvSpPr>
      <dsp:spPr>
        <a:xfrm>
          <a:off x="352951" y="2570902"/>
          <a:ext cx="2490780" cy="15816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900" kern="1200"/>
            <a:t>Ecart longitude 44cm</a:t>
          </a:r>
          <a:endParaRPr lang="en-US" sz="2900" kern="1200"/>
        </a:p>
      </dsp:txBody>
      <dsp:txXfrm>
        <a:off x="399276" y="2617227"/>
        <a:ext cx="2398130" cy="1488995"/>
      </dsp:txXfrm>
    </dsp:sp>
    <dsp:sp modelId="{1F7652E9-4A73-4E79-A9C9-56697EFD49B7}">
      <dsp:nvSpPr>
        <dsp:cNvPr id="0" name=""/>
        <dsp:cNvSpPr/>
      </dsp:nvSpPr>
      <dsp:spPr>
        <a:xfrm>
          <a:off x="3120485" y="2307987"/>
          <a:ext cx="3341082" cy="15816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A5DF3-F5B2-4035-B052-F3596A92D35D}">
      <dsp:nvSpPr>
        <dsp:cNvPr id="0" name=""/>
        <dsp:cNvSpPr/>
      </dsp:nvSpPr>
      <dsp:spPr>
        <a:xfrm>
          <a:off x="3397238" y="2570902"/>
          <a:ext cx="3341082" cy="15816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900" kern="1200" dirty="0"/>
            <a:t>Ecart latérale -33cm</a:t>
          </a:r>
          <a:endParaRPr lang="en-US" sz="2900" kern="1200" dirty="0"/>
        </a:p>
      </dsp:txBody>
      <dsp:txXfrm>
        <a:off x="3443563" y="2617227"/>
        <a:ext cx="3248432" cy="1488995"/>
      </dsp:txXfrm>
    </dsp:sp>
    <dsp:sp modelId="{237FAA6E-D940-43FC-8FE1-89F4237CE41D}">
      <dsp:nvSpPr>
        <dsp:cNvPr id="0" name=""/>
        <dsp:cNvSpPr/>
      </dsp:nvSpPr>
      <dsp:spPr>
        <a:xfrm>
          <a:off x="7343471" y="1939"/>
          <a:ext cx="2490780" cy="1581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7307A-B581-4DCB-8F20-40634F60294F}">
      <dsp:nvSpPr>
        <dsp:cNvPr id="0" name=""/>
        <dsp:cNvSpPr/>
      </dsp:nvSpPr>
      <dsp:spPr>
        <a:xfrm>
          <a:off x="7620224" y="264855"/>
          <a:ext cx="2490780" cy="15816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900" kern="1200" dirty="0"/>
            <a:t>Valeur altimétrique</a:t>
          </a:r>
          <a:endParaRPr lang="en-US" sz="2900" kern="1200" dirty="0"/>
        </a:p>
      </dsp:txBody>
      <dsp:txXfrm>
        <a:off x="7666549" y="311180"/>
        <a:ext cx="2398130" cy="1488995"/>
      </dsp:txXfrm>
    </dsp:sp>
    <dsp:sp modelId="{7C679FF3-3846-42A3-89C9-82C24AA30C3F}">
      <dsp:nvSpPr>
        <dsp:cNvPr id="0" name=""/>
        <dsp:cNvSpPr/>
      </dsp:nvSpPr>
      <dsp:spPr>
        <a:xfrm>
          <a:off x="7015074" y="2307987"/>
          <a:ext cx="3147573" cy="15816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DBD7A-3289-47F4-94C2-24B2D207F755}">
      <dsp:nvSpPr>
        <dsp:cNvPr id="0" name=""/>
        <dsp:cNvSpPr/>
      </dsp:nvSpPr>
      <dsp:spPr>
        <a:xfrm>
          <a:off x="7291827" y="2570902"/>
          <a:ext cx="3147573" cy="15816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900" kern="1200" dirty="0"/>
            <a:t>Ecart altimétrique -5.5cm</a:t>
          </a:r>
          <a:endParaRPr lang="en-US" sz="2900" kern="1200" dirty="0"/>
        </a:p>
      </dsp:txBody>
      <dsp:txXfrm>
        <a:off x="7338152" y="2617227"/>
        <a:ext cx="3054923" cy="1488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E8F6B-BDD2-4ABF-ABD3-AD0EB494E451}">
      <dsp:nvSpPr>
        <dsp:cNvPr id="0" name=""/>
        <dsp:cNvSpPr/>
      </dsp:nvSpPr>
      <dsp:spPr>
        <a:xfrm>
          <a:off x="3594" y="813467"/>
          <a:ext cx="1946002" cy="2724403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700" kern="1200"/>
            <a:t>Système facile d’utilisation</a:t>
          </a:r>
          <a:endParaRPr lang="en-US" sz="1700" kern="1200"/>
        </a:p>
      </dsp:txBody>
      <dsp:txXfrm>
        <a:off x="3594" y="1848740"/>
        <a:ext cx="1946002" cy="1634641"/>
      </dsp:txXfrm>
    </dsp:sp>
    <dsp:sp modelId="{B20ABD85-CB71-4DFE-80CC-137B241D6A16}">
      <dsp:nvSpPr>
        <dsp:cNvPr id="0" name=""/>
        <dsp:cNvSpPr/>
      </dsp:nvSpPr>
      <dsp:spPr>
        <a:xfrm>
          <a:off x="567934" y="1085907"/>
          <a:ext cx="817320" cy="817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87628" y="1205601"/>
        <a:ext cx="577932" cy="577932"/>
      </dsp:txXfrm>
    </dsp:sp>
    <dsp:sp modelId="{57EE2733-3E3B-4F02-B6F7-71D9010985D2}">
      <dsp:nvSpPr>
        <dsp:cNvPr id="0" name=""/>
        <dsp:cNvSpPr/>
      </dsp:nvSpPr>
      <dsp:spPr>
        <a:xfrm>
          <a:off x="3594" y="3537798"/>
          <a:ext cx="19460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52BBC-0495-41AE-9804-7940187E9723}">
      <dsp:nvSpPr>
        <dsp:cNvPr id="0" name=""/>
        <dsp:cNvSpPr/>
      </dsp:nvSpPr>
      <dsp:spPr>
        <a:xfrm>
          <a:off x="2144196" y="813467"/>
          <a:ext cx="1946002" cy="2724403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700" kern="1200"/>
            <a:t>Bruit de mesures env. 5cm</a:t>
          </a:r>
          <a:endParaRPr lang="en-US" sz="1700" kern="1200"/>
        </a:p>
      </dsp:txBody>
      <dsp:txXfrm>
        <a:off x="2144196" y="1848740"/>
        <a:ext cx="1946002" cy="1634641"/>
      </dsp:txXfrm>
    </dsp:sp>
    <dsp:sp modelId="{F4EFE46D-335A-42D9-9205-6A7C6C251CBF}">
      <dsp:nvSpPr>
        <dsp:cNvPr id="0" name=""/>
        <dsp:cNvSpPr/>
      </dsp:nvSpPr>
      <dsp:spPr>
        <a:xfrm>
          <a:off x="2708537" y="1085907"/>
          <a:ext cx="817320" cy="817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828231" y="1205601"/>
        <a:ext cx="577932" cy="577932"/>
      </dsp:txXfrm>
    </dsp:sp>
    <dsp:sp modelId="{2BE1E81C-9534-43E1-9331-7AF42A2B997C}">
      <dsp:nvSpPr>
        <dsp:cNvPr id="0" name=""/>
        <dsp:cNvSpPr/>
      </dsp:nvSpPr>
      <dsp:spPr>
        <a:xfrm>
          <a:off x="2144196" y="3537798"/>
          <a:ext cx="19460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50C-E7EF-4EA2-B639-B79EAABCD031}">
      <dsp:nvSpPr>
        <dsp:cNvPr id="0" name=""/>
        <dsp:cNvSpPr/>
      </dsp:nvSpPr>
      <dsp:spPr>
        <a:xfrm>
          <a:off x="4284798" y="813467"/>
          <a:ext cx="1946002" cy="2724403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700" kern="1200"/>
            <a:t>Passages de portes (décalage possible)</a:t>
          </a:r>
          <a:endParaRPr lang="en-US" sz="1700" kern="1200"/>
        </a:p>
      </dsp:txBody>
      <dsp:txXfrm>
        <a:off x="4284798" y="1848740"/>
        <a:ext cx="1946002" cy="1634641"/>
      </dsp:txXfrm>
    </dsp:sp>
    <dsp:sp modelId="{963452E4-99BA-415E-AEC2-FEC6E48C286E}">
      <dsp:nvSpPr>
        <dsp:cNvPr id="0" name=""/>
        <dsp:cNvSpPr/>
      </dsp:nvSpPr>
      <dsp:spPr>
        <a:xfrm>
          <a:off x="4849139" y="1085907"/>
          <a:ext cx="817320" cy="817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968833" y="1205601"/>
        <a:ext cx="577932" cy="577932"/>
      </dsp:txXfrm>
    </dsp:sp>
    <dsp:sp modelId="{ED25947D-C14A-4798-9015-61D636E58EB1}">
      <dsp:nvSpPr>
        <dsp:cNvPr id="0" name=""/>
        <dsp:cNvSpPr/>
      </dsp:nvSpPr>
      <dsp:spPr>
        <a:xfrm>
          <a:off x="4284798" y="3537798"/>
          <a:ext cx="19460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893E1-0F90-49CD-BA32-92D756796278}">
      <dsp:nvSpPr>
        <dsp:cNvPr id="0" name=""/>
        <dsp:cNvSpPr/>
      </dsp:nvSpPr>
      <dsp:spPr>
        <a:xfrm>
          <a:off x="6425401" y="813467"/>
          <a:ext cx="1946002" cy="2724403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700" kern="1200" dirty="0"/>
            <a:t>Escalier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700" kern="1200" dirty="0"/>
            <a:t>(rotation possible)</a:t>
          </a:r>
          <a:endParaRPr lang="en-US" sz="1700" kern="1200" dirty="0"/>
        </a:p>
      </dsp:txBody>
      <dsp:txXfrm>
        <a:off x="6425401" y="1848740"/>
        <a:ext cx="1946002" cy="1634641"/>
      </dsp:txXfrm>
    </dsp:sp>
    <dsp:sp modelId="{1E53DA6F-C2A2-46D4-93FA-4754B1EE7EA3}">
      <dsp:nvSpPr>
        <dsp:cNvPr id="0" name=""/>
        <dsp:cNvSpPr/>
      </dsp:nvSpPr>
      <dsp:spPr>
        <a:xfrm>
          <a:off x="6989741" y="1085907"/>
          <a:ext cx="817320" cy="817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7109435" y="1205601"/>
        <a:ext cx="577932" cy="577932"/>
      </dsp:txXfrm>
    </dsp:sp>
    <dsp:sp modelId="{B442B111-938C-4530-9801-C279E0FB0791}">
      <dsp:nvSpPr>
        <dsp:cNvPr id="0" name=""/>
        <dsp:cNvSpPr/>
      </dsp:nvSpPr>
      <dsp:spPr>
        <a:xfrm>
          <a:off x="6425401" y="3537798"/>
          <a:ext cx="19460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A79C4-1553-497F-94EF-369216AEF029}">
      <dsp:nvSpPr>
        <dsp:cNvPr id="0" name=""/>
        <dsp:cNvSpPr/>
      </dsp:nvSpPr>
      <dsp:spPr>
        <a:xfrm>
          <a:off x="8566003" y="813467"/>
          <a:ext cx="1946002" cy="2724403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700" kern="1200"/>
            <a:t>Besoin d’éléments structurant pour l’algorithme SLAM</a:t>
          </a:r>
          <a:endParaRPr lang="en-US" sz="1700" kern="1200"/>
        </a:p>
      </dsp:txBody>
      <dsp:txXfrm>
        <a:off x="8566003" y="1848740"/>
        <a:ext cx="1946002" cy="1634641"/>
      </dsp:txXfrm>
    </dsp:sp>
    <dsp:sp modelId="{8F7729E1-6EBC-4B22-919A-C313E4155520}">
      <dsp:nvSpPr>
        <dsp:cNvPr id="0" name=""/>
        <dsp:cNvSpPr/>
      </dsp:nvSpPr>
      <dsp:spPr>
        <a:xfrm>
          <a:off x="9130344" y="1085907"/>
          <a:ext cx="817320" cy="817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9250038" y="1205601"/>
        <a:ext cx="577932" cy="577932"/>
      </dsp:txXfrm>
    </dsp:sp>
    <dsp:sp modelId="{9EAB86B7-257B-4910-B160-DC2883190C4A}">
      <dsp:nvSpPr>
        <dsp:cNvPr id="0" name=""/>
        <dsp:cNvSpPr/>
      </dsp:nvSpPr>
      <dsp:spPr>
        <a:xfrm>
          <a:off x="8566003" y="3537798"/>
          <a:ext cx="19460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53546-FA30-4054-86CD-55B2645996A3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EFD59-586B-47F2-A0AD-70E36795D61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84647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IMU : </a:t>
            </a:r>
            <a:r>
              <a:rPr lang="fr-CH" dirty="0" err="1"/>
              <a:t>Inertial</a:t>
            </a:r>
            <a:r>
              <a:rPr lang="fr-CH" dirty="0"/>
              <a:t> </a:t>
            </a:r>
            <a:r>
              <a:rPr lang="fr-CH" dirty="0" err="1"/>
              <a:t>Measurement</a:t>
            </a:r>
            <a:r>
              <a:rPr lang="fr-CH" dirty="0"/>
              <a:t> Unit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EFD59-586B-47F2-A0AD-70E36795D614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05754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Heron : 90’000</a:t>
            </a:r>
            <a:r>
              <a:rPr lang="fr-CH" baseline="0" dirty="0"/>
              <a:t> CHF</a:t>
            </a:r>
          </a:p>
          <a:p>
            <a:r>
              <a:rPr lang="fr-CH" baseline="0" dirty="0"/>
              <a:t>Pegasus : 230’000 CHF</a:t>
            </a:r>
          </a:p>
          <a:p>
            <a:r>
              <a:rPr lang="fr-CH" baseline="0" dirty="0"/>
              <a:t>Différence de 120’000 CHF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EFD59-586B-47F2-A0AD-70E36795D614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70694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b="1" dirty="0"/>
              <a:t>20</a:t>
            </a:r>
            <a:r>
              <a:rPr lang="fr-CH" b="1" baseline="0" dirty="0"/>
              <a:t> m </a:t>
            </a:r>
            <a:r>
              <a:rPr lang="fr-CH" b="1" baseline="0" dirty="0">
                <a:sym typeface="Wingdings" panose="05000000000000000000" pitchFamily="2" charset="2"/>
              </a:rPr>
              <a:t> </a:t>
            </a:r>
            <a:r>
              <a:rPr lang="fr-CH" b="1" dirty="0"/>
              <a:t>Plan vertical</a:t>
            </a:r>
          </a:p>
          <a:p>
            <a:r>
              <a:rPr lang="fr-CH" dirty="0"/>
              <a:t>80% des points se trouve dans une plage de ±2.5cm : couleur jaun</a:t>
            </a:r>
            <a:r>
              <a:rPr lang="fr-CH" baseline="0" dirty="0"/>
              <a:t>e et verte</a:t>
            </a:r>
          </a:p>
          <a:p>
            <a:endParaRPr lang="fr-CH" baseline="0" dirty="0"/>
          </a:p>
          <a:p>
            <a:r>
              <a:rPr lang="fr-CH" b="1" baseline="0" dirty="0"/>
              <a:t>20m </a:t>
            </a:r>
            <a:r>
              <a:rPr lang="fr-CH" b="1" baseline="0" dirty="0">
                <a:sym typeface="Wingdings" panose="05000000000000000000" pitchFamily="2" charset="2"/>
              </a:rPr>
              <a:t> Plan horizontal </a:t>
            </a:r>
            <a:endParaRPr lang="fr-CH" b="1" baseline="0" dirty="0"/>
          </a:p>
          <a:p>
            <a:r>
              <a:rPr lang="fr-CH" dirty="0"/>
              <a:t>70% des points se trouvent dans une plage de ±1cm : couleur</a:t>
            </a:r>
            <a:r>
              <a:rPr lang="fr-CH" baseline="0" dirty="0"/>
              <a:t> jaune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EFD59-586B-47F2-A0AD-70E36795D614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24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CH" dirty="0"/>
              <a:t>Au</a:t>
            </a:r>
            <a:r>
              <a:rPr lang="fr-CH" baseline="0" dirty="0"/>
              <a:t> milieu de l’acquisition </a:t>
            </a:r>
          </a:p>
          <a:p>
            <a:pPr marL="228600" indent="-228600">
              <a:buAutoNum type="arabicParenR"/>
            </a:pP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EFD59-586B-47F2-A0AD-70E36795D614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30304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Ecart de géoréférencement</a:t>
            </a:r>
            <a:r>
              <a:rPr lang="fr-CH" baseline="0" dirty="0"/>
              <a:t> : 30cm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EFD59-586B-47F2-A0AD-70E36795D614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811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755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532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346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0542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6776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6656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299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6345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4352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8316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888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00DC6-EC55-4827-A782-565BFF393888}" type="datetimeFigureOut">
              <a:rPr lang="fr-CH" smtClean="0"/>
              <a:t>07.09.2017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D4A3D-6B98-4829-9F7F-DA13E55087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031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b="1" dirty="0"/>
              <a:t>Que peut faire le Heron ?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91953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Bachelor of Science HES-SO en Géomatique</a:t>
            </a:r>
          </a:p>
          <a:p>
            <a:r>
              <a:rPr lang="fr-CH" b="1" dirty="0"/>
              <a:t>Présentation et défense</a:t>
            </a:r>
          </a:p>
          <a:p>
            <a:endParaRPr lang="fr-CH" dirty="0"/>
          </a:p>
          <a:p>
            <a:r>
              <a:rPr lang="fr-CH" dirty="0"/>
              <a:t>7 septembre 2017 - Glauser Jérémias</a:t>
            </a:r>
          </a:p>
        </p:txBody>
      </p:sp>
      <p:pic>
        <p:nvPicPr>
          <p:cNvPr id="4" name="Image 3" descr="D:\Temp_JJ\01_rapport\logos\Logo_HEIG-V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712788"/>
            <a:ext cx="3289300" cy="109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\\eifiler04\etudiants\GGT\Temp_Glauser\TB\01_rapport\logos\Logo_HES-S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0" y="713105"/>
            <a:ext cx="2448877" cy="1090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40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 rotWithShape="1">
          <a:blip r:embed="rId3"/>
          <a:srcRect l="4257" r="2916" b="3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fr-CH" sz="3600" dirty="0">
                <a:solidFill>
                  <a:schemeClr val="bg1"/>
                </a:solidFill>
              </a:rPr>
              <a:t>Leica Pegasus Backpack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Avantages</a:t>
            </a:r>
          </a:p>
          <a:p>
            <a:pPr lvl="1"/>
            <a:r>
              <a:rPr lang="fr-CH" sz="2000" dirty="0">
                <a:solidFill>
                  <a:schemeClr val="bg1"/>
                </a:solidFill>
              </a:rPr>
              <a:t>Positionnement GNSS (nuages directement géoréférencés)</a:t>
            </a:r>
          </a:p>
          <a:p>
            <a:pPr lvl="1"/>
            <a:r>
              <a:rPr lang="fr-CH" sz="2000" dirty="0">
                <a:solidFill>
                  <a:schemeClr val="bg1"/>
                </a:solidFill>
              </a:rPr>
              <a:t>Caméra avec vue calibrée 360°</a:t>
            </a:r>
          </a:p>
          <a:p>
            <a:r>
              <a:rPr lang="fr-CH" dirty="0">
                <a:solidFill>
                  <a:schemeClr val="bg1"/>
                </a:solidFill>
              </a:rPr>
              <a:t>Inconvénients</a:t>
            </a:r>
          </a:p>
          <a:p>
            <a:pPr lvl="1"/>
            <a:r>
              <a:rPr lang="fr-CH" sz="2000" dirty="0">
                <a:solidFill>
                  <a:schemeClr val="bg1"/>
                </a:solidFill>
              </a:rPr>
              <a:t>Initialisation de l’IMU</a:t>
            </a:r>
          </a:p>
          <a:p>
            <a:pPr lvl="1"/>
            <a:r>
              <a:rPr lang="fr-CH" sz="2000" dirty="0">
                <a:solidFill>
                  <a:schemeClr val="bg1"/>
                </a:solidFill>
              </a:rPr>
              <a:t>Coût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053840" y="6550223"/>
            <a:ext cx="8150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00" dirty="0"/>
              <a:t>Source : http://survey.crkennedy.com.au/products/3d-laser-scanning/leica-hds-3d-laser-scanners/leica-pegasus-backpack</a:t>
            </a:r>
          </a:p>
        </p:txBody>
      </p:sp>
    </p:spTree>
    <p:extLst>
      <p:ext uri="{BB962C8B-B14F-4D97-AF65-F5344CB8AC3E}">
        <p14:creationId xmlns:p14="http://schemas.microsoft.com/office/powerpoint/2010/main" val="38666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514" y="356046"/>
            <a:ext cx="7188199" cy="307295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</a:rPr>
              <a:t>Point Picker</a:t>
            </a:r>
            <a:br>
              <a:rPr lang="en-US" sz="2000" kern="1200" dirty="0">
                <a:solidFill>
                  <a:schemeClr val="bg1"/>
                </a:solidFill>
              </a:rPr>
            </a:br>
            <a:r>
              <a:rPr lang="fr-CH" sz="2000" dirty="0">
                <a:solidFill>
                  <a:schemeClr val="bg1"/>
                </a:solidFill>
              </a:rPr>
              <a:t>Appareil</a:t>
            </a:r>
            <a:r>
              <a:rPr lang="en-US" sz="2000" dirty="0">
                <a:solidFill>
                  <a:schemeClr val="bg1"/>
                </a:solidFill>
              </a:rPr>
              <a:t> Photo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688" y="356046"/>
            <a:ext cx="36290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8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581372"/>
              </p:ext>
            </p:extLst>
          </p:nvPr>
        </p:nvGraphicFramePr>
        <p:xfrm>
          <a:off x="531120" y="268291"/>
          <a:ext cx="11011126" cy="621102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677493">
                  <a:extLst>
                    <a:ext uri="{9D8B030D-6E8A-4147-A177-3AD203B41FA5}">
                      <a16:colId xmlns:a16="http://schemas.microsoft.com/office/drawing/2014/main" val="1588090885"/>
                    </a:ext>
                  </a:extLst>
                </a:gridCol>
                <a:gridCol w="1394371">
                  <a:extLst>
                    <a:ext uri="{9D8B030D-6E8A-4147-A177-3AD203B41FA5}">
                      <a16:colId xmlns:a16="http://schemas.microsoft.com/office/drawing/2014/main" val="3459061576"/>
                    </a:ext>
                  </a:extLst>
                </a:gridCol>
                <a:gridCol w="1432144">
                  <a:extLst>
                    <a:ext uri="{9D8B030D-6E8A-4147-A177-3AD203B41FA5}">
                      <a16:colId xmlns:a16="http://schemas.microsoft.com/office/drawing/2014/main" val="857888763"/>
                    </a:ext>
                  </a:extLst>
                </a:gridCol>
                <a:gridCol w="1827617">
                  <a:extLst>
                    <a:ext uri="{9D8B030D-6E8A-4147-A177-3AD203B41FA5}">
                      <a16:colId xmlns:a16="http://schemas.microsoft.com/office/drawing/2014/main" val="1072246142"/>
                    </a:ext>
                  </a:extLst>
                </a:gridCol>
                <a:gridCol w="1768570">
                  <a:extLst>
                    <a:ext uri="{9D8B030D-6E8A-4147-A177-3AD203B41FA5}">
                      <a16:colId xmlns:a16="http://schemas.microsoft.com/office/drawing/2014/main" val="525379890"/>
                    </a:ext>
                  </a:extLst>
                </a:gridCol>
                <a:gridCol w="1910931">
                  <a:extLst>
                    <a:ext uri="{9D8B030D-6E8A-4147-A177-3AD203B41FA5}">
                      <a16:colId xmlns:a16="http://schemas.microsoft.com/office/drawing/2014/main" val="4098603110"/>
                    </a:ext>
                  </a:extLst>
                </a:gridCol>
              </a:tblGrid>
              <a:tr h="1850179">
                <a:tc>
                  <a:txBody>
                    <a:bodyPr/>
                    <a:lstStyle/>
                    <a:p>
                      <a:endParaRPr lang="fr-CH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130" marR="2813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effectLst/>
                        </a:rPr>
                        <a:t>Heron AC-1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effectLst/>
                        </a:rPr>
                        <a:t>ZEB-REVO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effectLst/>
                        </a:rPr>
                        <a:t>Scanner Freestyle3D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effectLst/>
                        </a:rPr>
                        <a:t>IMS - 2D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effectLst/>
                        </a:rPr>
                        <a:t>DPI-8X 3D Scanner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/>
                </a:tc>
                <a:extLst>
                  <a:ext uri="{0D108BD9-81ED-4DB2-BD59-A6C34878D82A}">
                    <a16:rowId xmlns:a16="http://schemas.microsoft.com/office/drawing/2014/main" val="3057086750"/>
                  </a:ext>
                </a:extLst>
              </a:tr>
              <a:tr h="4255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effectLst/>
                        </a:rPr>
                        <a:t>Entreprise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Gexcel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GeoSLAM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Faro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Viametris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DOT product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extLst>
                  <a:ext uri="{0D108BD9-81ED-4DB2-BD59-A6C34878D82A}">
                    <a16:rowId xmlns:a16="http://schemas.microsoft.com/office/drawing/2014/main" val="3173184567"/>
                  </a:ext>
                </a:extLst>
              </a:tr>
              <a:tr h="3409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Portée [m]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100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30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1 à 3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-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0.3 à 2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extLst>
                  <a:ext uri="{0D108BD9-81ED-4DB2-BD59-A6C34878D82A}">
                    <a16:rowId xmlns:a16="http://schemas.microsoft.com/office/drawing/2014/main" val="4277577837"/>
                  </a:ext>
                </a:extLst>
              </a:tr>
              <a:tr h="3409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Précision [cm]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5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effectLst/>
                        </a:rPr>
                        <a:t>3 à 30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0.1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effectLst/>
                        </a:rPr>
                        <a:t>&lt; 1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-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extLst>
                  <a:ext uri="{0D108BD9-81ED-4DB2-BD59-A6C34878D82A}">
                    <a16:rowId xmlns:a16="http://schemas.microsoft.com/office/drawing/2014/main" val="3529241138"/>
                  </a:ext>
                </a:extLst>
              </a:tr>
              <a:tr h="4255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Acquisitions [pts/s]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700'000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43'200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-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43'240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-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extLst>
                  <a:ext uri="{0D108BD9-81ED-4DB2-BD59-A6C34878D82A}">
                    <a16:rowId xmlns:a16="http://schemas.microsoft.com/office/drawing/2014/main" val="3293382909"/>
                  </a:ext>
                </a:extLst>
              </a:tr>
              <a:tr h="3409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Poids [kg]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effectLst/>
                        </a:rPr>
                        <a:t>6.7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effectLst/>
                        </a:rPr>
                        <a:t>4.1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env. 2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1.5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1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extLst>
                  <a:ext uri="{0D108BD9-81ED-4DB2-BD59-A6C34878D82A}">
                    <a16:rowId xmlns:a16="http://schemas.microsoft.com/office/drawing/2014/main" val="384065515"/>
                  </a:ext>
                </a:extLst>
              </a:tr>
              <a:tr h="9212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Capacité de travailler en extérieur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00B050"/>
                          </a:solidFill>
                          <a:effectLst/>
                        </a:rPr>
                        <a:t>Oui</a:t>
                      </a:r>
                      <a:endParaRPr lang="fr-CH" sz="16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00B050"/>
                          </a:solidFill>
                          <a:effectLst/>
                        </a:rPr>
                        <a:t>Oui</a:t>
                      </a:r>
                      <a:endParaRPr lang="fr-CH" sz="16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FF0000"/>
                          </a:solidFill>
                          <a:effectLst/>
                        </a:rPr>
                        <a:t>Non</a:t>
                      </a:r>
                      <a:endParaRPr lang="fr-CH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FFC000"/>
                          </a:solidFill>
                          <a:effectLst/>
                        </a:rPr>
                        <a:t>(Oui)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200" dirty="0">
                          <a:effectLst/>
                        </a:rPr>
                        <a:t>Possible selon l’environnement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FF0000"/>
                          </a:solidFill>
                          <a:effectLst/>
                        </a:rPr>
                        <a:t>Non</a:t>
                      </a:r>
                      <a:endParaRPr lang="fr-CH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extLst>
                  <a:ext uri="{0D108BD9-81ED-4DB2-BD59-A6C34878D82A}">
                    <a16:rowId xmlns:a16="http://schemas.microsoft.com/office/drawing/2014/main" val="2302818555"/>
                  </a:ext>
                </a:extLst>
              </a:tr>
              <a:tr h="4255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Visualisation en temps réel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00B050"/>
                          </a:solidFill>
                          <a:effectLst/>
                        </a:rPr>
                        <a:t>Oui</a:t>
                      </a:r>
                      <a:endParaRPr lang="fr-CH" sz="16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FF0000"/>
                          </a:solidFill>
                          <a:effectLst/>
                        </a:rPr>
                        <a:t>Non</a:t>
                      </a:r>
                      <a:endParaRPr lang="fr-CH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FF0000"/>
                          </a:solidFill>
                          <a:effectLst/>
                        </a:rPr>
                        <a:t>Non</a:t>
                      </a:r>
                      <a:endParaRPr lang="fr-CH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00B050"/>
                          </a:solidFill>
                          <a:effectLst/>
                        </a:rPr>
                        <a:t>Oui</a:t>
                      </a:r>
                      <a:endParaRPr lang="fr-CH" sz="16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00B050"/>
                          </a:solidFill>
                          <a:effectLst/>
                        </a:rPr>
                        <a:t>Oui</a:t>
                      </a:r>
                      <a:endParaRPr lang="fr-CH" sz="16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extLst>
                  <a:ext uri="{0D108BD9-81ED-4DB2-BD59-A6C34878D82A}">
                    <a16:rowId xmlns:a16="http://schemas.microsoft.com/office/drawing/2014/main" val="2425157746"/>
                  </a:ext>
                </a:extLst>
              </a:tr>
              <a:tr h="4255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effectLst/>
                        </a:rPr>
                        <a:t>Acquisition mobile (voiture)</a:t>
                      </a:r>
                      <a:endParaRPr lang="fr-CH" sz="1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00B050"/>
                          </a:solidFill>
                          <a:effectLst/>
                        </a:rPr>
                        <a:t>Oui</a:t>
                      </a:r>
                      <a:endParaRPr lang="fr-CH" sz="16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solidFill>
                            <a:srgbClr val="FF0000"/>
                          </a:solidFill>
                          <a:effectLst/>
                        </a:rPr>
                        <a:t>Non</a:t>
                      </a:r>
                      <a:endParaRPr lang="fr-CH" sz="16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FF0000"/>
                          </a:solidFill>
                          <a:effectLst/>
                        </a:rPr>
                        <a:t>Non</a:t>
                      </a:r>
                      <a:endParaRPr lang="fr-CH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>
                          <a:solidFill>
                            <a:srgbClr val="FF0000"/>
                          </a:solidFill>
                          <a:effectLst/>
                        </a:rPr>
                        <a:t>Non</a:t>
                      </a:r>
                      <a:endParaRPr lang="fr-CH" sz="16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FF0000"/>
                          </a:solidFill>
                          <a:effectLst/>
                        </a:rPr>
                        <a:t>Non</a:t>
                      </a:r>
                      <a:endParaRPr lang="fr-CH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extLst>
                  <a:ext uri="{0D108BD9-81ED-4DB2-BD59-A6C34878D82A}">
                    <a16:rowId xmlns:a16="http://schemas.microsoft.com/office/drawing/2014/main" val="1143813994"/>
                  </a:ext>
                </a:extLst>
              </a:tr>
              <a:tr h="6360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effectLst/>
                        </a:rPr>
                        <a:t>Caméra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FFC000"/>
                          </a:solidFill>
                          <a:effectLst/>
                        </a:rPr>
                        <a:t>(Non)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200" dirty="0">
                          <a:effectLst/>
                        </a:rPr>
                        <a:t>Dès septembre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00B050"/>
                          </a:solidFill>
                          <a:effectLst/>
                        </a:rPr>
                        <a:t>Oui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200" dirty="0" err="1">
                          <a:effectLst/>
                        </a:rPr>
                        <a:t>GoPro</a:t>
                      </a:r>
                      <a:r>
                        <a:rPr lang="fr-CH" sz="1200" dirty="0">
                          <a:effectLst/>
                        </a:rPr>
                        <a:t> technologie</a:t>
                      </a:r>
                      <a:endParaRPr lang="fr-CH" sz="1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FF0000"/>
                          </a:solidFill>
                          <a:effectLst/>
                        </a:rPr>
                        <a:t>Non</a:t>
                      </a:r>
                      <a:endParaRPr lang="fr-CH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00B050"/>
                          </a:solidFill>
                          <a:effectLst/>
                        </a:rPr>
                        <a:t>Oui</a:t>
                      </a:r>
                      <a:endParaRPr lang="fr-CH" sz="16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600" dirty="0">
                          <a:solidFill>
                            <a:srgbClr val="00B050"/>
                          </a:solidFill>
                          <a:effectLst/>
                        </a:rPr>
                        <a:t>Oui</a:t>
                      </a:r>
                      <a:endParaRPr lang="fr-CH" sz="16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8130" marR="28130" marT="0" marB="0" anchor="ctr"/>
                </a:tc>
                <a:extLst>
                  <a:ext uri="{0D108BD9-81ED-4DB2-BD59-A6C34878D82A}">
                    <a16:rowId xmlns:a16="http://schemas.microsoft.com/office/drawing/2014/main" val="1178820096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62" y="704080"/>
            <a:ext cx="806118" cy="11963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34" y="704080"/>
            <a:ext cx="1058245" cy="1218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159" y="704080"/>
            <a:ext cx="1453732" cy="12493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507" y="704080"/>
            <a:ext cx="1500485" cy="106996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607" y="691775"/>
            <a:ext cx="1548991" cy="110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Tests </a:t>
            </a:r>
            <a:r>
              <a:rPr lang="fr-CH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intérieurs</a:t>
            </a:r>
          </a:p>
        </p:txBody>
      </p:sp>
    </p:spTree>
    <p:extLst>
      <p:ext uri="{BB962C8B-B14F-4D97-AF65-F5344CB8AC3E}">
        <p14:creationId xmlns:p14="http://schemas.microsoft.com/office/powerpoint/2010/main" val="3155817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/>
              <a:t>Tests intérieurs – Précision relative</a:t>
            </a:r>
          </a:p>
        </p:txBody>
      </p:sp>
      <p:graphicFrame>
        <p:nvGraphicFramePr>
          <p:cNvPr id="5" name="Espace réservé du conten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7637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2142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720" y="1675227"/>
            <a:ext cx="8832560" cy="43941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fr-CH" sz="3200" dirty="0">
                <a:solidFill>
                  <a:schemeClr val="bg1"/>
                </a:solidFill>
              </a:rPr>
              <a:t>Détection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fr-CH" sz="3200" dirty="0">
                <a:solidFill>
                  <a:schemeClr val="bg1"/>
                </a:solidFill>
              </a:rPr>
              <a:t>cylindres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35266"/>
          <a:stretch/>
        </p:blipFill>
        <p:spPr>
          <a:xfrm>
            <a:off x="1679720" y="1675227"/>
            <a:ext cx="1552575" cy="337277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782" y="3910084"/>
            <a:ext cx="7269498" cy="215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7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6351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fr-CH" dirty="0">
                <a:solidFill>
                  <a:schemeClr val="bg1"/>
                </a:solidFill>
              </a:rPr>
              <a:t>2. Détection de sphères – Distances relatives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260095"/>
              </p:ext>
            </p:extLst>
          </p:nvPr>
        </p:nvGraphicFramePr>
        <p:xfrm>
          <a:off x="838200" y="2324899"/>
          <a:ext cx="10560946" cy="287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0473">
                  <a:extLst>
                    <a:ext uri="{9D8B030D-6E8A-4147-A177-3AD203B41FA5}">
                      <a16:colId xmlns:a16="http://schemas.microsoft.com/office/drawing/2014/main" val="2550350620"/>
                    </a:ext>
                  </a:extLst>
                </a:gridCol>
                <a:gridCol w="5280473">
                  <a:extLst>
                    <a:ext uri="{9D8B030D-6E8A-4147-A177-3AD203B41FA5}">
                      <a16:colId xmlns:a16="http://schemas.microsoft.com/office/drawing/2014/main" val="1327246715"/>
                    </a:ext>
                  </a:extLst>
                </a:gridCol>
              </a:tblGrid>
              <a:tr h="575080">
                <a:tc>
                  <a:txBody>
                    <a:bodyPr/>
                    <a:lstStyle/>
                    <a:p>
                      <a:pPr algn="ctr"/>
                      <a:r>
                        <a:rPr lang="fr-CH" sz="2800" kern="1200" dirty="0"/>
                        <a:t>Distances</a:t>
                      </a:r>
                      <a:r>
                        <a:rPr lang="fr-CH" sz="2800" baseline="0" dirty="0"/>
                        <a:t> horizontales</a:t>
                      </a:r>
                      <a:endParaRPr lang="fr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800" dirty="0"/>
                        <a:t>Ecart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05771"/>
                  </a:ext>
                </a:extLst>
              </a:tr>
              <a:tr h="575080">
                <a:tc>
                  <a:txBody>
                    <a:bodyPr/>
                    <a:lstStyle/>
                    <a:p>
                      <a:pPr algn="ctr"/>
                      <a:r>
                        <a:rPr lang="fr-CH" sz="2800" dirty="0"/>
                        <a:t>3</a:t>
                      </a:r>
                      <a:r>
                        <a:rPr lang="fr-CH" sz="2800" baseline="0" dirty="0"/>
                        <a:t> à 15 mètres</a:t>
                      </a:r>
                      <a:endParaRPr lang="fr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800" dirty="0"/>
                        <a:t>-3 cm</a:t>
                      </a:r>
                      <a:r>
                        <a:rPr lang="fr-CH" sz="2800" baseline="0" dirty="0"/>
                        <a:t> à -5 cm</a:t>
                      </a:r>
                      <a:endParaRPr lang="fr-CH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97209"/>
                  </a:ext>
                </a:extLst>
              </a:tr>
              <a:tr h="575080">
                <a:tc>
                  <a:txBody>
                    <a:bodyPr/>
                    <a:lstStyle/>
                    <a:p>
                      <a:pPr algn="ctr"/>
                      <a:r>
                        <a:rPr lang="fr-CH" sz="2800" dirty="0"/>
                        <a:t>Env</a:t>
                      </a:r>
                      <a:r>
                        <a:rPr lang="fr-CH" sz="2800" baseline="0" dirty="0"/>
                        <a:t>. 100 mètres</a:t>
                      </a:r>
                      <a:endParaRPr lang="fr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800" dirty="0"/>
                        <a:t>5 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179575"/>
                  </a:ext>
                </a:extLst>
              </a:tr>
              <a:tr h="57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2800" b="1" kern="1200" dirty="0">
                          <a:solidFill>
                            <a:schemeClr val="bg1"/>
                          </a:solidFill>
                        </a:rPr>
                        <a:t>Distances verticales</a:t>
                      </a:r>
                      <a:endParaRPr lang="fr-CH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CH" sz="2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Ecart (DOIT-AVOIR)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02030"/>
                  </a:ext>
                </a:extLst>
              </a:tr>
              <a:tr h="57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2800" kern="1200" dirty="0"/>
                        <a:t>8 à 23 mètre</a:t>
                      </a:r>
                      <a:endParaRPr lang="fr-CH" sz="2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CH" sz="2800" kern="1200" dirty="0"/>
                        <a:t> Décimétrique</a:t>
                      </a:r>
                      <a:endParaRPr lang="fr-CH" sz="2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788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600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99421"/>
            <a:ext cx="10515600" cy="109134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fr-CH" sz="3200" dirty="0">
                <a:solidFill>
                  <a:schemeClr val="bg1"/>
                </a:solidFill>
              </a:rPr>
              <a:t>3. Planéarité d’une surface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0546"/>
          <a:stretch/>
        </p:blipFill>
        <p:spPr>
          <a:xfrm>
            <a:off x="1012169" y="1574024"/>
            <a:ext cx="1234013" cy="475311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2900" r="18116"/>
          <a:stretch/>
        </p:blipFill>
        <p:spPr>
          <a:xfrm>
            <a:off x="4963914" y="1574024"/>
            <a:ext cx="3838290" cy="478052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8451" y="1609902"/>
            <a:ext cx="1856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Plan vertical</a:t>
            </a:r>
          </a:p>
          <a:p>
            <a:r>
              <a:rPr lang="fr-CH" dirty="0"/>
              <a:t>80% des points se trouve dans une plage de ±2.5cm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9045816" y="1511796"/>
            <a:ext cx="1856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Plan horizontal</a:t>
            </a:r>
          </a:p>
          <a:p>
            <a:r>
              <a:rPr lang="fr-CH" dirty="0"/>
              <a:t>70% des points se trouvent dans une plage de ±1cm</a:t>
            </a:r>
          </a:p>
        </p:txBody>
      </p:sp>
    </p:spTree>
    <p:extLst>
      <p:ext uri="{BB962C8B-B14F-4D97-AF65-F5344CB8AC3E}">
        <p14:creationId xmlns:p14="http://schemas.microsoft.com/office/powerpoint/2010/main" val="3436909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758" y="2439730"/>
            <a:ext cx="7976818" cy="193437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CH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Dérive du système intérieur</a:t>
            </a:r>
          </a:p>
        </p:txBody>
      </p:sp>
    </p:spTree>
    <p:extLst>
      <p:ext uri="{BB962C8B-B14F-4D97-AF65-F5344CB8AC3E}">
        <p14:creationId xmlns:p14="http://schemas.microsoft.com/office/powerpoint/2010/main" val="436833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107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fr-CH" sz="4000" dirty="0">
                <a:solidFill>
                  <a:schemeClr val="bg1"/>
                </a:solidFill>
              </a:rPr>
              <a:t>Dérive du système intérieur - Résultats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00437"/>
            <a:ext cx="10515600" cy="4351338"/>
          </a:xfrm>
        </p:spPr>
        <p:txBody>
          <a:bodyPr/>
          <a:lstStyle/>
          <a:p>
            <a:r>
              <a:rPr lang="fr-CH" sz="2400" dirty="0"/>
              <a:t>Valeur extrême planimétrique: longitude - 9.1cm à 75m</a:t>
            </a:r>
          </a:p>
          <a:p>
            <a:pPr marL="0" indent="0">
              <a:buNone/>
            </a:pPr>
            <a:r>
              <a:rPr lang="fr-CH" sz="2400" dirty="0"/>
              <a:t>				       latérale 6.1cm à 75m</a:t>
            </a:r>
          </a:p>
          <a:p>
            <a:pPr marL="0" indent="0">
              <a:buNone/>
            </a:pPr>
            <a:endParaRPr lang="fr-CH" sz="2400" dirty="0"/>
          </a:p>
          <a:p>
            <a:pPr marL="0" indent="0">
              <a:buNone/>
            </a:pPr>
            <a:endParaRPr lang="fr-CH" sz="2400" dirty="0"/>
          </a:p>
          <a:p>
            <a:pPr marL="0" indent="0">
              <a:buNone/>
            </a:pPr>
            <a:endParaRPr lang="fr-CH" sz="2400" dirty="0"/>
          </a:p>
          <a:p>
            <a:r>
              <a:rPr lang="fr-CH" sz="2400" dirty="0"/>
              <a:t>Valeur extrême altimétrique : -5.5cm au passage d’une porte</a:t>
            </a: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273" y="2422125"/>
            <a:ext cx="7546417" cy="13753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640" y="4619209"/>
            <a:ext cx="7630564" cy="150953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 flipH="1">
            <a:off x="5189080" y="2591735"/>
            <a:ext cx="16829" cy="10490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5205909" y="4462459"/>
            <a:ext cx="0" cy="1865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0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833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fr-CH" dirty="0">
                <a:solidFill>
                  <a:schemeClr val="bg1"/>
                </a:solidFill>
              </a:rPr>
              <a:t>Le Heron AC-1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18"/>
          <a:stretch/>
        </p:blipFill>
        <p:spPr>
          <a:xfrm>
            <a:off x="1776548" y="1430358"/>
            <a:ext cx="8638903" cy="506110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10290" y="6550223"/>
            <a:ext cx="4794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Source : http://www.gexcel.it/en/heron-overview </a:t>
            </a:r>
          </a:p>
        </p:txBody>
      </p:sp>
    </p:spTree>
    <p:extLst>
      <p:ext uri="{BB962C8B-B14F-4D97-AF65-F5344CB8AC3E}">
        <p14:creationId xmlns:p14="http://schemas.microsoft.com/office/powerpoint/2010/main" val="258745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938" y="1742547"/>
            <a:ext cx="6534124" cy="43941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CH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Précision absolue</a:t>
            </a:r>
          </a:p>
        </p:txBody>
      </p:sp>
    </p:spTree>
    <p:extLst>
      <p:ext uri="{BB962C8B-B14F-4D97-AF65-F5344CB8AC3E}">
        <p14:creationId xmlns:p14="http://schemas.microsoft.com/office/powerpoint/2010/main" val="3295106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45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fr-CH" dirty="0">
                <a:solidFill>
                  <a:schemeClr val="bg1"/>
                </a:solidFill>
              </a:rPr>
              <a:t>Précision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fr-CH" dirty="0">
                <a:solidFill>
                  <a:schemeClr val="bg1"/>
                </a:solidFill>
              </a:rPr>
              <a:t>absolue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fr-CH" dirty="0">
                <a:solidFill>
                  <a:schemeClr val="bg1"/>
                </a:solidFill>
              </a:rPr>
              <a:t>- Résultats</a:t>
            </a:r>
            <a:endParaRPr lang="fr-CH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908" y="1759572"/>
            <a:ext cx="10515600" cy="16336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9" y="3546086"/>
            <a:ext cx="5391710" cy="3086795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338683" y="4245887"/>
            <a:ext cx="5076825" cy="16871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334"/>
            <a:ext cx="12192000" cy="68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7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CH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Tests extérieurs</a:t>
            </a:r>
          </a:p>
        </p:txBody>
      </p:sp>
    </p:spTree>
    <p:extLst>
      <p:ext uri="{BB962C8B-B14F-4D97-AF65-F5344CB8AC3E}">
        <p14:creationId xmlns:p14="http://schemas.microsoft.com/office/powerpoint/2010/main" val="1733982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792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fr-CH" dirty="0">
                <a:solidFill>
                  <a:schemeClr val="bg1"/>
                </a:solidFill>
              </a:rPr>
              <a:t>Fonctionnement en temps réel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5431070"/>
              </p:ext>
            </p:extLst>
          </p:nvPr>
        </p:nvGraphicFramePr>
        <p:xfrm>
          <a:off x="838200" y="2437095"/>
          <a:ext cx="10515600" cy="27744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2933304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7068661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36571683"/>
                    </a:ext>
                  </a:extLst>
                </a:gridCol>
              </a:tblGrid>
              <a:tr h="554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800" kern="1200" dirty="0"/>
                        <a:t>Trajets (emplacement)</a:t>
                      </a:r>
                      <a:endParaRPr lang="fr-CH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800" kern="1200"/>
                        <a:t>Résultats</a:t>
                      </a:r>
                      <a:endParaRPr lang="fr-C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CH" sz="1800" kern="1200" dirty="0"/>
                        <a:t>Analyses</a:t>
                      </a:r>
                      <a:endParaRPr lang="fr-CH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2805747"/>
                  </a:ext>
                </a:extLst>
              </a:tr>
              <a:tr h="554885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Champs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Non-concluant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CH" dirty="0"/>
                        <a:t>Manque d'éléments structurants pour l'algorithme SLAM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36100"/>
                  </a:ext>
                </a:extLst>
              </a:tr>
              <a:tr h="554885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Escalier colimaçon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Non-concluant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25070"/>
                  </a:ext>
                </a:extLst>
              </a:tr>
              <a:tr h="554885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Cours de la HEIG-VD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Concluant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CH" dirty="0"/>
                        <a:t>Eléments structurants assez nombreux pour l'algorithme SLAM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20956"/>
                  </a:ext>
                </a:extLst>
              </a:tr>
              <a:tr h="554885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Forêt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Concluant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40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303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45617"/>
            <a:ext cx="10905066" cy="305341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CH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Cours de la HEIG-VD / Parcours optimal</a:t>
            </a:r>
          </a:p>
        </p:txBody>
      </p:sp>
    </p:spTree>
    <p:extLst>
      <p:ext uri="{BB962C8B-B14F-4D97-AF65-F5344CB8AC3E}">
        <p14:creationId xmlns:p14="http://schemas.microsoft.com/office/powerpoint/2010/main" val="182914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2604612"/>
            <a:ext cx="10905066" cy="25354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CH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Dérive du système extérieur</a:t>
            </a:r>
            <a:endParaRPr lang="fr-CH" sz="32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3885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fr-CH" dirty="0"/>
              <a:t>Résultats sur le point 5187 à 200m</a:t>
            </a:r>
          </a:p>
        </p:txBody>
      </p:sp>
      <p:graphicFrame>
        <p:nvGraphicFramePr>
          <p:cNvPr id="5" name="Espace réservé du conten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463178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5313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H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Tests avec système monté sur un scooter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422" t="3099" b="4701"/>
          <a:stretch/>
        </p:blipFill>
        <p:spPr>
          <a:xfrm>
            <a:off x="8790582" y="436728"/>
            <a:ext cx="3049775" cy="37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44057"/>
            <a:ext cx="10515600" cy="31760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fr-CH" dirty="0">
                <a:solidFill>
                  <a:schemeClr val="bg1"/>
                </a:solidFill>
              </a:rPr>
              <a:t>Corps de rue étroit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493"/>
          <a:stretch/>
        </p:blipFill>
        <p:spPr>
          <a:xfrm>
            <a:off x="1838587" y="4973508"/>
            <a:ext cx="8514826" cy="15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78669"/>
            <a:ext cx="7188199" cy="409727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Identification - Modélisation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486" y="2023595"/>
            <a:ext cx="3400425" cy="41433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49" y="418166"/>
            <a:ext cx="78105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9768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fr-CH" dirty="0">
                <a:solidFill>
                  <a:schemeClr val="bg1"/>
                </a:solidFill>
              </a:rPr>
              <a:t>Mode d’utilisation 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307268"/>
              </p:ext>
            </p:extLst>
          </p:nvPr>
        </p:nvGraphicFramePr>
        <p:xfrm>
          <a:off x="1517156" y="1948034"/>
          <a:ext cx="8486490" cy="3096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215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232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fr-CH">
                <a:solidFill>
                  <a:schemeClr val="bg1"/>
                </a:solidFill>
              </a:rPr>
              <a:t>Conclusion</a:t>
            </a:r>
            <a:endParaRPr lang="fr-CH" dirty="0">
              <a:solidFill>
                <a:schemeClr val="bg1"/>
              </a:solidFill>
            </a:endParaRPr>
          </a:p>
        </p:txBody>
      </p:sp>
      <p:graphicFrame>
        <p:nvGraphicFramePr>
          <p:cNvPr id="5" name="Espace réservé du conten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0206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4013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417" y="2943464"/>
            <a:ext cx="10515600" cy="1325563"/>
          </a:xfrm>
        </p:spPr>
        <p:txBody>
          <a:bodyPr/>
          <a:lstStyle/>
          <a:p>
            <a:pPr algn="ctr"/>
            <a:r>
              <a:rPr lang="fr-CH" b="1" dirty="0">
                <a:solidFill>
                  <a:schemeClr val="bg1"/>
                </a:solidFill>
              </a:rPr>
              <a:t>Merci de votre attention</a:t>
            </a:r>
            <a:endParaRPr lang="fr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1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85329"/>
            <a:ext cx="7188199" cy="368395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CH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Fonctionnement</a:t>
            </a:r>
            <a:br>
              <a:rPr lang="fr-CH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r-CH" sz="2000" dirty="0">
                <a:solidFill>
                  <a:schemeClr val="bg1"/>
                </a:solidFill>
              </a:rPr>
              <a:t>LOCAL MAPS</a:t>
            </a:r>
            <a:endParaRPr lang="fr-CH" sz="2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410290" y="6550223"/>
            <a:ext cx="4794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Source : http://www.gexcel.it/en/heron-overview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729328" y="5694308"/>
            <a:ext cx="51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ICP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410290" y="5694308"/>
            <a:ext cx="51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ICP</a:t>
            </a:r>
          </a:p>
        </p:txBody>
      </p:sp>
      <p:sp>
        <p:nvSpPr>
          <p:cNvPr id="6" name="Flèche : haut 5"/>
          <p:cNvSpPr/>
          <p:nvPr/>
        </p:nvSpPr>
        <p:spPr>
          <a:xfrm>
            <a:off x="6789557" y="5269281"/>
            <a:ext cx="366855" cy="3102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Flèche : haut 11"/>
          <p:cNvSpPr/>
          <p:nvPr/>
        </p:nvSpPr>
        <p:spPr>
          <a:xfrm>
            <a:off x="8459567" y="5295916"/>
            <a:ext cx="366855" cy="3102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082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13995"/>
            <a:ext cx="10905066" cy="411666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CH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Fonctionnement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fr-CH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Optimisation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410290" y="6550223"/>
            <a:ext cx="4794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Source : http://www.gexcel.it/en/heron-overview </a:t>
            </a:r>
          </a:p>
        </p:txBody>
      </p:sp>
    </p:spTree>
    <p:extLst>
      <p:ext uri="{BB962C8B-B14F-4D97-AF65-F5344CB8AC3E}">
        <p14:creationId xmlns:p14="http://schemas.microsoft.com/office/powerpoint/2010/main" val="219169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-547"/>
          <a:stretch/>
        </p:blipFill>
        <p:spPr>
          <a:xfrm>
            <a:off x="1612123" y="1675227"/>
            <a:ext cx="8967753" cy="43941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Exemple d’un nuage de points</a:t>
            </a:r>
          </a:p>
        </p:txBody>
      </p:sp>
    </p:spTree>
    <p:extLst>
      <p:ext uri="{BB962C8B-B14F-4D97-AF65-F5344CB8AC3E}">
        <p14:creationId xmlns:p14="http://schemas.microsoft.com/office/powerpoint/2010/main" val="427055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3826087"/>
            <a:ext cx="10905066" cy="25354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Chaine de traitement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48" y="2291377"/>
            <a:ext cx="1066800" cy="10382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296" y="2291377"/>
            <a:ext cx="1233535" cy="10382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22170"/>
          <a:stretch/>
        </p:blipFill>
        <p:spPr>
          <a:xfrm>
            <a:off x="5034446" y="2226859"/>
            <a:ext cx="1956372" cy="13509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263" y="2133731"/>
            <a:ext cx="1353516" cy="135351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3" t="16501" r="34497" b="17084"/>
          <a:stretch/>
        </p:blipFill>
        <p:spPr>
          <a:xfrm>
            <a:off x="9512431" y="2084096"/>
            <a:ext cx="1603514" cy="16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0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fr-CH" dirty="0"/>
              <a:t>Objectifs</a:t>
            </a:r>
          </a:p>
        </p:txBody>
      </p:sp>
      <p:graphicFrame>
        <p:nvGraphicFramePr>
          <p:cNvPr id="5" name="Espace réservé du conten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573915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4994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H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Comparatif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fr-CH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portables</a:t>
            </a:r>
          </a:p>
        </p:txBody>
      </p:sp>
    </p:spTree>
    <p:extLst>
      <p:ext uri="{BB962C8B-B14F-4D97-AF65-F5344CB8AC3E}">
        <p14:creationId xmlns:p14="http://schemas.microsoft.com/office/powerpoint/2010/main" val="2863402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653</Words>
  <Application>Microsoft Office PowerPoint</Application>
  <PresentationFormat>Grand écran</PresentationFormat>
  <Paragraphs>193</Paragraphs>
  <Slides>31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MS Mincho</vt:lpstr>
      <vt:lpstr>Arial</vt:lpstr>
      <vt:lpstr>Calibri</vt:lpstr>
      <vt:lpstr>Calibri Light</vt:lpstr>
      <vt:lpstr>Times New Roman</vt:lpstr>
      <vt:lpstr>Wingdings</vt:lpstr>
      <vt:lpstr>Thème Office</vt:lpstr>
      <vt:lpstr>Que peut faire le Heron ?</vt:lpstr>
      <vt:lpstr>Le Heron AC-1</vt:lpstr>
      <vt:lpstr>Mode d’utilisation </vt:lpstr>
      <vt:lpstr>Fonctionnement LOCAL MAPS</vt:lpstr>
      <vt:lpstr>Fonctionnement - Optimisation </vt:lpstr>
      <vt:lpstr>Exemple d’un nuage de points</vt:lpstr>
      <vt:lpstr>Chaine de traitement</vt:lpstr>
      <vt:lpstr>Objectifs</vt:lpstr>
      <vt:lpstr>Comparatif des systèmes portables</vt:lpstr>
      <vt:lpstr>Leica Pegasus Backpack</vt:lpstr>
      <vt:lpstr>Point Picker Appareil Photo </vt:lpstr>
      <vt:lpstr>Présentation PowerPoint</vt:lpstr>
      <vt:lpstr>Tests intérieurs</vt:lpstr>
      <vt:lpstr>Tests intérieurs – Précision relative</vt:lpstr>
      <vt:lpstr>1. Détection de cylindres</vt:lpstr>
      <vt:lpstr>2. Détection de sphères – Distances relatives</vt:lpstr>
      <vt:lpstr>3. Planéarité d’une surface</vt:lpstr>
      <vt:lpstr>Dérive du système intérieur</vt:lpstr>
      <vt:lpstr>Dérive du système intérieur - Résultats</vt:lpstr>
      <vt:lpstr>Précision absolue</vt:lpstr>
      <vt:lpstr>Précision absolue - Résultats</vt:lpstr>
      <vt:lpstr>Tests extérieurs</vt:lpstr>
      <vt:lpstr>Fonctionnement en temps réel</vt:lpstr>
      <vt:lpstr>Cours de la HEIG-VD / Parcours optimal</vt:lpstr>
      <vt:lpstr>Dérive du système extérieur</vt:lpstr>
      <vt:lpstr>Résultats sur le point 5187 à 200m</vt:lpstr>
      <vt:lpstr>Tests avec système monté sur un scooter</vt:lpstr>
      <vt:lpstr>Corps de rue étroit</vt:lpstr>
      <vt:lpstr>Identification - Modélisation</vt:lpstr>
      <vt:lpstr>Conclusion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 peut faire le Heron ?</dc:title>
  <dc:creator>Glauser Jérémias</dc:creator>
  <cp:lastModifiedBy>Jeremias</cp:lastModifiedBy>
  <cp:revision>50</cp:revision>
  <dcterms:created xsi:type="dcterms:W3CDTF">2017-08-14T15:23:32Z</dcterms:created>
  <dcterms:modified xsi:type="dcterms:W3CDTF">2017-09-07T09:38:37Z</dcterms:modified>
</cp:coreProperties>
</file>